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8" r:id="rId3"/>
    <p:sldId id="256" r:id="rId4"/>
    <p:sldId id="259" r:id="rId5"/>
    <p:sldId id="257" r:id="rId6"/>
    <p:sldId id="267" r:id="rId7"/>
    <p:sldId id="258" r:id="rId8"/>
    <p:sldId id="260" r:id="rId9"/>
    <p:sldId id="262" r:id="rId10"/>
    <p:sldId id="261" r:id="rId11"/>
    <p:sldId id="266" r:id="rId12"/>
    <p:sldId id="265" r:id="rId13"/>
    <p:sldId id="26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F3472-6185-45F8-B0BF-B3263DB130D9}" v="13" dt="2022-12-04T15:11:10.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McCarthy-patmore" userId="531b863c-7866-4bc6-b13a-523b85fd6e2d" providerId="ADAL" clId="{F72F3472-6185-45F8-B0BF-B3263DB130D9}"/>
    <pc:docChg chg="undo custSel addSld modSld sldOrd">
      <pc:chgData name="Samantha McCarthy-patmore" userId="531b863c-7866-4bc6-b13a-523b85fd6e2d" providerId="ADAL" clId="{F72F3472-6185-45F8-B0BF-B3263DB130D9}" dt="2022-12-04T15:16:19.913" v="2285" actId="115"/>
      <pc:docMkLst>
        <pc:docMk/>
      </pc:docMkLst>
      <pc:sldChg chg="addSp delSp modSp mod">
        <pc:chgData name="Samantha McCarthy-patmore" userId="531b863c-7866-4bc6-b13a-523b85fd6e2d" providerId="ADAL" clId="{F72F3472-6185-45F8-B0BF-B3263DB130D9}" dt="2022-12-04T14:59:46.893" v="2017" actId="478"/>
        <pc:sldMkLst>
          <pc:docMk/>
          <pc:sldMk cId="135058000" sldId="256"/>
        </pc:sldMkLst>
        <pc:spChg chg="mod">
          <ac:chgData name="Samantha McCarthy-patmore" userId="531b863c-7866-4bc6-b13a-523b85fd6e2d" providerId="ADAL" clId="{F72F3472-6185-45F8-B0BF-B3263DB130D9}" dt="2022-12-04T14:59:42.851" v="2016" actId="26606"/>
          <ac:spMkLst>
            <pc:docMk/>
            <pc:sldMk cId="135058000" sldId="256"/>
            <ac:spMk id="2" creationId="{6D7A6049-3E8B-A323-082C-38B04C580C12}"/>
          </ac:spMkLst>
        </pc:spChg>
        <pc:spChg chg="del mod">
          <ac:chgData name="Samantha McCarthy-patmore" userId="531b863c-7866-4bc6-b13a-523b85fd6e2d" providerId="ADAL" clId="{F72F3472-6185-45F8-B0BF-B3263DB130D9}" dt="2022-12-04T14:59:46.893" v="2017" actId="478"/>
          <ac:spMkLst>
            <pc:docMk/>
            <pc:sldMk cId="135058000" sldId="256"/>
            <ac:spMk id="3" creationId="{9C5FAC25-118C-2BFD-52F4-F69E2CBC9BB9}"/>
          </ac:spMkLst>
        </pc:spChg>
        <pc:spChg chg="del">
          <ac:chgData name="Samantha McCarthy-patmore" userId="531b863c-7866-4bc6-b13a-523b85fd6e2d" providerId="ADAL" clId="{F72F3472-6185-45F8-B0BF-B3263DB130D9}" dt="2022-12-04T14:59:42.851" v="2016" actId="26606"/>
          <ac:spMkLst>
            <pc:docMk/>
            <pc:sldMk cId="135058000" sldId="256"/>
            <ac:spMk id="9" creationId="{2E614F1C-2D93-42D0-B229-768199449923}"/>
          </ac:spMkLst>
        </pc:spChg>
        <pc:spChg chg="add">
          <ac:chgData name="Samantha McCarthy-patmore" userId="531b863c-7866-4bc6-b13a-523b85fd6e2d" providerId="ADAL" clId="{F72F3472-6185-45F8-B0BF-B3263DB130D9}" dt="2022-12-04T14:59:42.851" v="2016" actId="26606"/>
          <ac:spMkLst>
            <pc:docMk/>
            <pc:sldMk cId="135058000" sldId="256"/>
            <ac:spMk id="14" creationId="{B9D7E975-9161-4F2D-AC53-69E1912F6B5D}"/>
          </ac:spMkLst>
        </pc:spChg>
        <pc:spChg chg="add">
          <ac:chgData name="Samantha McCarthy-patmore" userId="531b863c-7866-4bc6-b13a-523b85fd6e2d" providerId="ADAL" clId="{F72F3472-6185-45F8-B0BF-B3263DB130D9}" dt="2022-12-04T14:59:42.851" v="2016" actId="26606"/>
          <ac:spMkLst>
            <pc:docMk/>
            <pc:sldMk cId="135058000" sldId="256"/>
            <ac:spMk id="16" creationId="{827DC2C4-B485-428A-BF4A-472D2967F47F}"/>
          </ac:spMkLst>
        </pc:spChg>
        <pc:spChg chg="add">
          <ac:chgData name="Samantha McCarthy-patmore" userId="531b863c-7866-4bc6-b13a-523b85fd6e2d" providerId="ADAL" clId="{F72F3472-6185-45F8-B0BF-B3263DB130D9}" dt="2022-12-04T14:59:42.851" v="2016" actId="26606"/>
          <ac:spMkLst>
            <pc:docMk/>
            <pc:sldMk cId="135058000" sldId="256"/>
            <ac:spMk id="18" creationId="{463E6235-1649-4B47-9862-4026FC473B6F}"/>
          </ac:spMkLst>
        </pc:spChg>
        <pc:picChg chg="del">
          <ac:chgData name="Samantha McCarthy-patmore" userId="531b863c-7866-4bc6-b13a-523b85fd6e2d" providerId="ADAL" clId="{F72F3472-6185-45F8-B0BF-B3263DB130D9}" dt="2022-12-04T14:56:38.886" v="2010" actId="478"/>
          <ac:picMkLst>
            <pc:docMk/>
            <pc:sldMk cId="135058000" sldId="256"/>
            <ac:picMk id="4" creationId="{BDE4DC1A-F53B-C269-24F6-063357D022FE}"/>
          </ac:picMkLst>
        </pc:picChg>
        <pc:picChg chg="add mod ord modCrop">
          <ac:chgData name="Samantha McCarthy-patmore" userId="531b863c-7866-4bc6-b13a-523b85fd6e2d" providerId="ADAL" clId="{F72F3472-6185-45F8-B0BF-B3263DB130D9}" dt="2022-12-04T14:59:42.851" v="2016" actId="26606"/>
          <ac:picMkLst>
            <pc:docMk/>
            <pc:sldMk cId="135058000" sldId="256"/>
            <ac:picMk id="5" creationId="{46EFDB88-1CE8-C177-B884-CA8418A21E7A}"/>
          </ac:picMkLst>
        </pc:picChg>
      </pc:sldChg>
      <pc:sldChg chg="addSp delSp modSp mod ord setBg">
        <pc:chgData name="Samantha McCarthy-patmore" userId="531b863c-7866-4bc6-b13a-523b85fd6e2d" providerId="ADAL" clId="{F72F3472-6185-45F8-B0BF-B3263DB130D9}" dt="2022-12-04T15:16:02.335" v="2282"/>
        <pc:sldMkLst>
          <pc:docMk/>
          <pc:sldMk cId="206551621" sldId="257"/>
        </pc:sldMkLst>
        <pc:spChg chg="mod">
          <ac:chgData name="Samantha McCarthy-patmore" userId="531b863c-7866-4bc6-b13a-523b85fd6e2d" providerId="ADAL" clId="{F72F3472-6185-45F8-B0BF-B3263DB130D9}" dt="2022-12-04T14:55:39.363" v="1984" actId="26606"/>
          <ac:spMkLst>
            <pc:docMk/>
            <pc:sldMk cId="206551621" sldId="257"/>
            <ac:spMk id="2" creationId="{287B1E57-7A19-92CC-A918-5C31BBCCA110}"/>
          </ac:spMkLst>
        </pc:spChg>
        <pc:spChg chg="mod">
          <ac:chgData name="Samantha McCarthy-patmore" userId="531b863c-7866-4bc6-b13a-523b85fd6e2d" providerId="ADAL" clId="{F72F3472-6185-45F8-B0BF-B3263DB130D9}" dt="2022-12-04T14:55:39.363" v="1984" actId="26606"/>
          <ac:spMkLst>
            <pc:docMk/>
            <pc:sldMk cId="206551621" sldId="257"/>
            <ac:spMk id="3" creationId="{A1674715-60CB-5563-15C6-448FBAE9330F}"/>
          </ac:spMkLst>
        </pc:spChg>
        <pc:spChg chg="add del">
          <ac:chgData name="Samantha McCarthy-patmore" userId="531b863c-7866-4bc6-b13a-523b85fd6e2d" providerId="ADAL" clId="{F72F3472-6185-45F8-B0BF-B3263DB130D9}" dt="2022-12-04T14:55:39.363" v="1984" actId="26606"/>
          <ac:spMkLst>
            <pc:docMk/>
            <pc:sldMk cId="206551621" sldId="257"/>
            <ac:spMk id="10" creationId="{F13C74B1-5B17-4795-BED0-7140497B445A}"/>
          </ac:spMkLst>
        </pc:spChg>
        <pc:spChg chg="add del">
          <ac:chgData name="Samantha McCarthy-patmore" userId="531b863c-7866-4bc6-b13a-523b85fd6e2d" providerId="ADAL" clId="{F72F3472-6185-45F8-B0BF-B3263DB130D9}" dt="2022-12-04T14:55:39.363" v="1984" actId="26606"/>
          <ac:spMkLst>
            <pc:docMk/>
            <pc:sldMk cId="206551621" sldId="257"/>
            <ac:spMk id="12" creationId="{D4974D33-8DC5-464E-8C6D-BE58F0669C17}"/>
          </ac:spMkLst>
        </pc:spChg>
        <pc:spChg chg="add del">
          <ac:chgData name="Samantha McCarthy-patmore" userId="531b863c-7866-4bc6-b13a-523b85fd6e2d" providerId="ADAL" clId="{F72F3472-6185-45F8-B0BF-B3263DB130D9}" dt="2022-12-04T14:55:32.989" v="1979" actId="26606"/>
          <ac:spMkLst>
            <pc:docMk/>
            <pc:sldMk cId="206551621" sldId="257"/>
            <ac:spMk id="17" creationId="{B3F59054-3394-4D87-8BD0-A28DCD47F1BC}"/>
          </ac:spMkLst>
        </pc:spChg>
        <pc:spChg chg="add del">
          <ac:chgData name="Samantha McCarthy-patmore" userId="531b863c-7866-4bc6-b13a-523b85fd6e2d" providerId="ADAL" clId="{F72F3472-6185-45F8-B0BF-B3263DB130D9}" dt="2022-12-04T14:55:32.989" v="1979" actId="26606"/>
          <ac:spMkLst>
            <pc:docMk/>
            <pc:sldMk cId="206551621" sldId="257"/>
            <ac:spMk id="19" creationId="{2FE0ABA9-CAF1-4816-837D-5F28AAA08E0A}"/>
          </ac:spMkLst>
        </pc:spChg>
        <pc:spChg chg="add del">
          <ac:chgData name="Samantha McCarthy-patmore" userId="531b863c-7866-4bc6-b13a-523b85fd6e2d" providerId="ADAL" clId="{F72F3472-6185-45F8-B0BF-B3263DB130D9}" dt="2022-12-04T14:55:32.989" v="1979" actId="26606"/>
          <ac:spMkLst>
            <pc:docMk/>
            <pc:sldMk cId="206551621" sldId="257"/>
            <ac:spMk id="21" creationId="{BC8B9C14-70F0-4F42-85FF-0DD3D5A585A5}"/>
          </ac:spMkLst>
        </pc:spChg>
        <pc:spChg chg="add del">
          <ac:chgData name="Samantha McCarthy-patmore" userId="531b863c-7866-4bc6-b13a-523b85fd6e2d" providerId="ADAL" clId="{F72F3472-6185-45F8-B0BF-B3263DB130D9}" dt="2022-12-04T14:55:32.989" v="1979" actId="26606"/>
          <ac:spMkLst>
            <pc:docMk/>
            <pc:sldMk cId="206551621" sldId="257"/>
            <ac:spMk id="23" creationId="{98DE6C44-43F8-4DE4-AB81-66853FFEA09A}"/>
          </ac:spMkLst>
        </pc:spChg>
        <pc:spChg chg="add del">
          <ac:chgData name="Samantha McCarthy-patmore" userId="531b863c-7866-4bc6-b13a-523b85fd6e2d" providerId="ADAL" clId="{F72F3472-6185-45F8-B0BF-B3263DB130D9}" dt="2022-12-04T14:55:32.989" v="1979" actId="26606"/>
          <ac:spMkLst>
            <pc:docMk/>
            <pc:sldMk cId="206551621" sldId="257"/>
            <ac:spMk id="25" creationId="{2409529B-9B56-4F10-BE4D-F934DB89E57E}"/>
          </ac:spMkLst>
        </pc:spChg>
        <pc:spChg chg="add del">
          <ac:chgData name="Samantha McCarthy-patmore" userId="531b863c-7866-4bc6-b13a-523b85fd6e2d" providerId="ADAL" clId="{F72F3472-6185-45F8-B0BF-B3263DB130D9}" dt="2022-12-04T14:55:36.513" v="1981" actId="26606"/>
          <ac:spMkLst>
            <pc:docMk/>
            <pc:sldMk cId="206551621" sldId="257"/>
            <ac:spMk id="27" creationId="{0D7B6173-1D58-48E2-83CF-37350F315F75}"/>
          </ac:spMkLst>
        </pc:spChg>
        <pc:spChg chg="add del">
          <ac:chgData name="Samantha McCarthy-patmore" userId="531b863c-7866-4bc6-b13a-523b85fd6e2d" providerId="ADAL" clId="{F72F3472-6185-45F8-B0BF-B3263DB130D9}" dt="2022-12-04T14:55:36.513" v="1981" actId="26606"/>
          <ac:spMkLst>
            <pc:docMk/>
            <pc:sldMk cId="206551621" sldId="257"/>
            <ac:spMk id="28" creationId="{35D813D1-BA6B-40B4-A101-04BB89445561}"/>
          </ac:spMkLst>
        </pc:spChg>
        <pc:spChg chg="add del">
          <ac:chgData name="Samantha McCarthy-patmore" userId="531b863c-7866-4bc6-b13a-523b85fd6e2d" providerId="ADAL" clId="{F72F3472-6185-45F8-B0BF-B3263DB130D9}" dt="2022-12-04T14:55:36.513" v="1981" actId="26606"/>
          <ac:spMkLst>
            <pc:docMk/>
            <pc:sldMk cId="206551621" sldId="257"/>
            <ac:spMk id="30" creationId="{21BDEC81-16A7-4451-B893-C15000083B77}"/>
          </ac:spMkLst>
        </pc:spChg>
        <pc:spChg chg="add del">
          <ac:chgData name="Samantha McCarthy-patmore" userId="531b863c-7866-4bc6-b13a-523b85fd6e2d" providerId="ADAL" clId="{F72F3472-6185-45F8-B0BF-B3263DB130D9}" dt="2022-12-04T14:55:36.513" v="1981" actId="26606"/>
          <ac:spMkLst>
            <pc:docMk/>
            <pc:sldMk cId="206551621" sldId="257"/>
            <ac:spMk id="31" creationId="{AEA3DFA5-2D7B-4989-8ED7-8321EC114CF1}"/>
          </ac:spMkLst>
        </pc:spChg>
        <pc:spChg chg="add del">
          <ac:chgData name="Samantha McCarthy-patmore" userId="531b863c-7866-4bc6-b13a-523b85fd6e2d" providerId="ADAL" clId="{F72F3472-6185-45F8-B0BF-B3263DB130D9}" dt="2022-12-04T14:55:39.348" v="1983" actId="26606"/>
          <ac:spMkLst>
            <pc:docMk/>
            <pc:sldMk cId="206551621" sldId="257"/>
            <ac:spMk id="33" creationId="{D75A5B51-0925-4835-8511-A0DD17EAA97C}"/>
          </ac:spMkLst>
        </pc:spChg>
        <pc:spChg chg="add del">
          <ac:chgData name="Samantha McCarthy-patmore" userId="531b863c-7866-4bc6-b13a-523b85fd6e2d" providerId="ADAL" clId="{F72F3472-6185-45F8-B0BF-B3263DB130D9}" dt="2022-12-04T14:55:39.348" v="1983" actId="26606"/>
          <ac:spMkLst>
            <pc:docMk/>
            <pc:sldMk cId="206551621" sldId="257"/>
            <ac:spMk id="34" creationId="{5CDFD20D-8E4F-4E3A-AF87-93F23E0DBFB3}"/>
          </ac:spMkLst>
        </pc:spChg>
        <pc:spChg chg="add">
          <ac:chgData name="Samantha McCarthy-patmore" userId="531b863c-7866-4bc6-b13a-523b85fd6e2d" providerId="ADAL" clId="{F72F3472-6185-45F8-B0BF-B3263DB130D9}" dt="2022-12-04T14:55:39.363" v="1984" actId="26606"/>
          <ac:spMkLst>
            <pc:docMk/>
            <pc:sldMk cId="206551621" sldId="257"/>
            <ac:spMk id="36" creationId="{B3F59054-3394-4D87-8BD0-A28DCD47F1BC}"/>
          </ac:spMkLst>
        </pc:spChg>
        <pc:spChg chg="add">
          <ac:chgData name="Samantha McCarthy-patmore" userId="531b863c-7866-4bc6-b13a-523b85fd6e2d" providerId="ADAL" clId="{F72F3472-6185-45F8-B0BF-B3263DB130D9}" dt="2022-12-04T14:55:39.363" v="1984" actId="26606"/>
          <ac:spMkLst>
            <pc:docMk/>
            <pc:sldMk cId="206551621" sldId="257"/>
            <ac:spMk id="37" creationId="{2FE0ABA9-CAF1-4816-837D-5F28AAA08E0A}"/>
          </ac:spMkLst>
        </pc:spChg>
        <pc:spChg chg="add">
          <ac:chgData name="Samantha McCarthy-patmore" userId="531b863c-7866-4bc6-b13a-523b85fd6e2d" providerId="ADAL" clId="{F72F3472-6185-45F8-B0BF-B3263DB130D9}" dt="2022-12-04T14:55:39.363" v="1984" actId="26606"/>
          <ac:spMkLst>
            <pc:docMk/>
            <pc:sldMk cId="206551621" sldId="257"/>
            <ac:spMk id="38" creationId="{BC8B9C14-70F0-4F42-85FF-0DD3D5A585A5}"/>
          </ac:spMkLst>
        </pc:spChg>
        <pc:spChg chg="add">
          <ac:chgData name="Samantha McCarthy-patmore" userId="531b863c-7866-4bc6-b13a-523b85fd6e2d" providerId="ADAL" clId="{F72F3472-6185-45F8-B0BF-B3263DB130D9}" dt="2022-12-04T14:55:39.363" v="1984" actId="26606"/>
          <ac:spMkLst>
            <pc:docMk/>
            <pc:sldMk cId="206551621" sldId="257"/>
            <ac:spMk id="39" creationId="{98DE6C44-43F8-4DE4-AB81-66853FFEA09A}"/>
          </ac:spMkLst>
        </pc:spChg>
        <pc:spChg chg="add">
          <ac:chgData name="Samantha McCarthy-patmore" userId="531b863c-7866-4bc6-b13a-523b85fd6e2d" providerId="ADAL" clId="{F72F3472-6185-45F8-B0BF-B3263DB130D9}" dt="2022-12-04T14:55:39.363" v="1984" actId="26606"/>
          <ac:spMkLst>
            <pc:docMk/>
            <pc:sldMk cId="206551621" sldId="257"/>
            <ac:spMk id="40" creationId="{2409529B-9B56-4F10-BE4D-F934DB89E57E}"/>
          </ac:spMkLst>
        </pc:spChg>
        <pc:picChg chg="add mod ord modCrop">
          <ac:chgData name="Samantha McCarthy-patmore" userId="531b863c-7866-4bc6-b13a-523b85fd6e2d" providerId="ADAL" clId="{F72F3472-6185-45F8-B0BF-B3263DB130D9}" dt="2022-12-04T14:55:39.363" v="1984" actId="26606"/>
          <ac:picMkLst>
            <pc:docMk/>
            <pc:sldMk cId="206551621" sldId="257"/>
            <ac:picMk id="5" creationId="{96B0CE4A-79C0-865E-5B3F-DB28CD801FC1}"/>
          </ac:picMkLst>
        </pc:picChg>
        <pc:picChg chg="add mod ord">
          <ac:chgData name="Samantha McCarthy-patmore" userId="531b863c-7866-4bc6-b13a-523b85fd6e2d" providerId="ADAL" clId="{F72F3472-6185-45F8-B0BF-B3263DB130D9}" dt="2022-12-04T14:55:39.363" v="1984" actId="26606"/>
          <ac:picMkLst>
            <pc:docMk/>
            <pc:sldMk cId="206551621" sldId="257"/>
            <ac:picMk id="6" creationId="{B511EB39-EEAC-9F90-A754-B756630553DC}"/>
          </ac:picMkLst>
        </pc:picChg>
        <pc:picChg chg="add mod ord">
          <ac:chgData name="Samantha McCarthy-patmore" userId="531b863c-7866-4bc6-b13a-523b85fd6e2d" providerId="ADAL" clId="{F72F3472-6185-45F8-B0BF-B3263DB130D9}" dt="2022-12-04T14:55:39.363" v="1984" actId="26606"/>
          <ac:picMkLst>
            <pc:docMk/>
            <pc:sldMk cId="206551621" sldId="257"/>
            <ac:picMk id="7" creationId="{A83B7719-4312-59B7-000D-44051D9F877B}"/>
          </ac:picMkLst>
        </pc:picChg>
        <pc:picChg chg="add del">
          <ac:chgData name="Samantha McCarthy-patmore" userId="531b863c-7866-4bc6-b13a-523b85fd6e2d" providerId="ADAL" clId="{F72F3472-6185-45F8-B0BF-B3263DB130D9}" dt="2022-12-04T14:55:36.513" v="1981" actId="26606"/>
          <ac:picMkLst>
            <pc:docMk/>
            <pc:sldMk cId="206551621" sldId="257"/>
            <ac:picMk id="29" creationId="{B0DAC8FB-A162-44E3-A606-C855A03A5B09}"/>
          </ac:picMkLst>
        </pc:picChg>
      </pc:sldChg>
      <pc:sldChg chg="addSp delSp modSp mod">
        <pc:chgData name="Samantha McCarthy-patmore" userId="531b863c-7866-4bc6-b13a-523b85fd6e2d" providerId="ADAL" clId="{F72F3472-6185-45F8-B0BF-B3263DB130D9}" dt="2022-12-04T15:16:19.913" v="2285" actId="115"/>
        <pc:sldMkLst>
          <pc:docMk/>
          <pc:sldMk cId="3831067245" sldId="258"/>
        </pc:sldMkLst>
        <pc:spChg chg="add del mod">
          <ac:chgData name="Samantha McCarthy-patmore" userId="531b863c-7866-4bc6-b13a-523b85fd6e2d" providerId="ADAL" clId="{F72F3472-6185-45F8-B0BF-B3263DB130D9}" dt="2022-12-04T14:20:11.698" v="482" actId="22"/>
          <ac:spMkLst>
            <pc:docMk/>
            <pc:sldMk cId="3831067245" sldId="258"/>
            <ac:spMk id="3" creationId="{D9E28D5D-AEC1-0620-6F52-5EC169DBEF2D}"/>
          </ac:spMkLst>
        </pc:spChg>
        <pc:spChg chg="mod">
          <ac:chgData name="Samantha McCarthy-patmore" userId="531b863c-7866-4bc6-b13a-523b85fd6e2d" providerId="ADAL" clId="{F72F3472-6185-45F8-B0BF-B3263DB130D9}" dt="2022-12-04T14:01:05.316" v="43" actId="20577"/>
          <ac:spMkLst>
            <pc:docMk/>
            <pc:sldMk cId="3831067245" sldId="258"/>
            <ac:spMk id="6" creationId="{9CCC1DCF-1D06-874C-5D00-63C5C05FA127}"/>
          </ac:spMkLst>
        </pc:spChg>
        <pc:spChg chg="add mod">
          <ac:chgData name="Samantha McCarthy-patmore" userId="531b863c-7866-4bc6-b13a-523b85fd6e2d" providerId="ADAL" clId="{F72F3472-6185-45F8-B0BF-B3263DB130D9}" dt="2022-12-04T15:16:19.913" v="2285" actId="115"/>
          <ac:spMkLst>
            <pc:docMk/>
            <pc:sldMk cId="3831067245" sldId="258"/>
            <ac:spMk id="8" creationId="{25F5AFDD-E2BB-14B8-BD08-9D1FD58B0903}"/>
          </ac:spMkLst>
        </pc:spChg>
        <pc:spChg chg="add mod">
          <ac:chgData name="Samantha McCarthy-patmore" userId="531b863c-7866-4bc6-b13a-523b85fd6e2d" providerId="ADAL" clId="{F72F3472-6185-45F8-B0BF-B3263DB130D9}" dt="2022-12-04T14:25:32.372" v="1021" actId="14100"/>
          <ac:spMkLst>
            <pc:docMk/>
            <pc:sldMk cId="3831067245" sldId="258"/>
            <ac:spMk id="9" creationId="{657B2DC2-FD30-1060-84B0-DD2EB90DAB42}"/>
          </ac:spMkLst>
        </pc:spChg>
        <pc:picChg chg="del">
          <ac:chgData name="Samantha McCarthy-patmore" userId="531b863c-7866-4bc6-b13a-523b85fd6e2d" providerId="ADAL" clId="{F72F3472-6185-45F8-B0BF-B3263DB130D9}" dt="2022-12-04T14:01:07.393" v="44" actId="478"/>
          <ac:picMkLst>
            <pc:docMk/>
            <pc:sldMk cId="3831067245" sldId="258"/>
            <ac:picMk id="5" creationId="{890EECB9-68D0-78FA-0A39-A12E557163D7}"/>
          </ac:picMkLst>
        </pc:picChg>
        <pc:picChg chg="add mod ord modCrop">
          <ac:chgData name="Samantha McCarthy-patmore" userId="531b863c-7866-4bc6-b13a-523b85fd6e2d" providerId="ADAL" clId="{F72F3472-6185-45F8-B0BF-B3263DB130D9}" dt="2022-12-04T14:25:20.208" v="1018" actId="14100"/>
          <ac:picMkLst>
            <pc:docMk/>
            <pc:sldMk cId="3831067245" sldId="258"/>
            <ac:picMk id="7" creationId="{2B293222-FECB-36F5-3902-1E661D03C221}"/>
          </ac:picMkLst>
        </pc:picChg>
      </pc:sldChg>
      <pc:sldChg chg="modSp mod">
        <pc:chgData name="Samantha McCarthy-patmore" userId="531b863c-7866-4bc6-b13a-523b85fd6e2d" providerId="ADAL" clId="{F72F3472-6185-45F8-B0BF-B3263DB130D9}" dt="2022-12-04T15:15:42.177" v="2280" actId="20577"/>
        <pc:sldMkLst>
          <pc:docMk/>
          <pc:sldMk cId="483531619" sldId="259"/>
        </pc:sldMkLst>
        <pc:spChg chg="mod">
          <ac:chgData name="Samantha McCarthy-patmore" userId="531b863c-7866-4bc6-b13a-523b85fd6e2d" providerId="ADAL" clId="{F72F3472-6185-45F8-B0BF-B3263DB130D9}" dt="2022-12-04T15:15:42.177" v="2280" actId="20577"/>
          <ac:spMkLst>
            <pc:docMk/>
            <pc:sldMk cId="483531619" sldId="259"/>
            <ac:spMk id="2" creationId="{994BC27C-8ADF-D710-C9C6-C1CCFD4FB821}"/>
          </ac:spMkLst>
        </pc:spChg>
      </pc:sldChg>
      <pc:sldChg chg="addSp delSp modSp mod">
        <pc:chgData name="Samantha McCarthy-patmore" userId="531b863c-7866-4bc6-b13a-523b85fd6e2d" providerId="ADAL" clId="{F72F3472-6185-45F8-B0BF-B3263DB130D9}" dt="2022-12-04T14:32:07.729" v="1507" actId="20577"/>
        <pc:sldMkLst>
          <pc:docMk/>
          <pc:sldMk cId="4069612526" sldId="262"/>
        </pc:sldMkLst>
        <pc:spChg chg="mod ord">
          <ac:chgData name="Samantha McCarthy-patmore" userId="531b863c-7866-4bc6-b13a-523b85fd6e2d" providerId="ADAL" clId="{F72F3472-6185-45F8-B0BF-B3263DB130D9}" dt="2022-12-04T14:31:58.739" v="1505" actId="14100"/>
          <ac:spMkLst>
            <pc:docMk/>
            <pc:sldMk cId="4069612526" sldId="262"/>
            <ac:spMk id="2" creationId="{BC2192C0-8450-FD1A-6B6F-80FE9F4DE10C}"/>
          </ac:spMkLst>
        </pc:spChg>
        <pc:spChg chg="add del mod">
          <ac:chgData name="Samantha McCarthy-patmore" userId="531b863c-7866-4bc6-b13a-523b85fd6e2d" providerId="ADAL" clId="{F72F3472-6185-45F8-B0BF-B3263DB130D9}" dt="2022-12-04T14:28:02.771" v="1221"/>
          <ac:spMkLst>
            <pc:docMk/>
            <pc:sldMk cId="4069612526" sldId="262"/>
            <ac:spMk id="6" creationId="{0BAC11B0-8137-BD00-2EEE-B26753691530}"/>
          </ac:spMkLst>
        </pc:spChg>
        <pc:spChg chg="add del">
          <ac:chgData name="Samantha McCarthy-patmore" userId="531b863c-7866-4bc6-b13a-523b85fd6e2d" providerId="ADAL" clId="{F72F3472-6185-45F8-B0BF-B3263DB130D9}" dt="2022-12-04T14:28:18.163" v="1224" actId="26606"/>
          <ac:spMkLst>
            <pc:docMk/>
            <pc:sldMk cId="4069612526" sldId="262"/>
            <ac:spMk id="12" creationId="{823AC064-BC96-4F32-8AE1-B2FD38754823}"/>
          </ac:spMkLst>
        </pc:spChg>
        <pc:spChg chg="add del mod">
          <ac:chgData name="Samantha McCarthy-patmore" userId="531b863c-7866-4bc6-b13a-523b85fd6e2d" providerId="ADAL" clId="{F72F3472-6185-45F8-B0BF-B3263DB130D9}" dt="2022-12-04T14:32:07.729" v="1507" actId="20577"/>
          <ac:spMkLst>
            <pc:docMk/>
            <pc:sldMk cId="4069612526" sldId="262"/>
            <ac:spMk id="18" creationId="{FF5BA5A0-F7BD-5232-4143-87A84A66C556}"/>
          </ac:spMkLst>
        </pc:spChg>
        <pc:spChg chg="add del">
          <ac:chgData name="Samantha McCarthy-patmore" userId="531b863c-7866-4bc6-b13a-523b85fd6e2d" providerId="ADAL" clId="{F72F3472-6185-45F8-B0BF-B3263DB130D9}" dt="2022-12-04T14:28:18.152" v="1223" actId="26606"/>
          <ac:spMkLst>
            <pc:docMk/>
            <pc:sldMk cId="4069612526" sldId="262"/>
            <ac:spMk id="19" creationId="{37C89E4B-3C9F-44B9-8B86-D9E3D112D8EC}"/>
          </ac:spMkLst>
        </pc:spChg>
        <pc:spChg chg="add">
          <ac:chgData name="Samantha McCarthy-patmore" userId="531b863c-7866-4bc6-b13a-523b85fd6e2d" providerId="ADAL" clId="{F72F3472-6185-45F8-B0BF-B3263DB130D9}" dt="2022-12-04T14:28:18.163" v="1224" actId="26606"/>
          <ac:spMkLst>
            <pc:docMk/>
            <pc:sldMk cId="4069612526" sldId="262"/>
            <ac:spMk id="25" creationId="{F13C74B1-5B17-4795-BED0-7140497B445A}"/>
          </ac:spMkLst>
        </pc:spChg>
        <pc:spChg chg="add">
          <ac:chgData name="Samantha McCarthy-patmore" userId="531b863c-7866-4bc6-b13a-523b85fd6e2d" providerId="ADAL" clId="{F72F3472-6185-45F8-B0BF-B3263DB130D9}" dt="2022-12-04T14:28:18.163" v="1224" actId="26606"/>
          <ac:spMkLst>
            <pc:docMk/>
            <pc:sldMk cId="4069612526" sldId="262"/>
            <ac:spMk id="26" creationId="{D4974D33-8DC5-464E-8C6D-BE58F0669C17}"/>
          </ac:spMkLst>
        </pc:spChg>
        <pc:picChg chg="del">
          <ac:chgData name="Samantha McCarthy-patmore" userId="531b863c-7866-4bc6-b13a-523b85fd6e2d" providerId="ADAL" clId="{F72F3472-6185-45F8-B0BF-B3263DB130D9}" dt="2022-12-04T14:01:19.695" v="46" actId="478"/>
          <ac:picMkLst>
            <pc:docMk/>
            <pc:sldMk cId="4069612526" sldId="262"/>
            <ac:picMk id="4" creationId="{5D7EC2F2-1782-CD94-A2E2-F31FF0F23246}"/>
          </ac:picMkLst>
        </pc:picChg>
        <pc:picChg chg="del">
          <ac:chgData name="Samantha McCarthy-patmore" userId="531b863c-7866-4bc6-b13a-523b85fd6e2d" providerId="ADAL" clId="{F72F3472-6185-45F8-B0BF-B3263DB130D9}" dt="2022-12-04T14:01:17.775" v="45" actId="478"/>
          <ac:picMkLst>
            <pc:docMk/>
            <pc:sldMk cId="4069612526" sldId="262"/>
            <ac:picMk id="5" creationId="{B300B5B8-3CB6-9DD9-13B5-9193A4012E8E}"/>
          </ac:picMkLst>
        </pc:picChg>
        <pc:picChg chg="add mod">
          <ac:chgData name="Samantha McCarthy-patmore" userId="531b863c-7866-4bc6-b13a-523b85fd6e2d" providerId="ADAL" clId="{F72F3472-6185-45F8-B0BF-B3263DB130D9}" dt="2022-12-04T14:28:18.163" v="1224" actId="26606"/>
          <ac:picMkLst>
            <pc:docMk/>
            <pc:sldMk cId="4069612526" sldId="262"/>
            <ac:picMk id="7" creationId="{030B28F7-B398-520D-864C-4C8F7519A985}"/>
          </ac:picMkLst>
        </pc:picChg>
        <pc:cxnChg chg="add del">
          <ac:chgData name="Samantha McCarthy-patmore" userId="531b863c-7866-4bc6-b13a-523b85fd6e2d" providerId="ADAL" clId="{F72F3472-6185-45F8-B0BF-B3263DB130D9}" dt="2022-12-04T14:28:18.163" v="1224" actId="26606"/>
          <ac:cxnSpMkLst>
            <pc:docMk/>
            <pc:sldMk cId="4069612526" sldId="262"/>
            <ac:cxnSpMk id="10" creationId="{DB146403-F3D6-484B-B2ED-97F9565D0370}"/>
          </ac:cxnSpMkLst>
        </pc:cxnChg>
        <pc:cxnChg chg="add del">
          <ac:chgData name="Samantha McCarthy-patmore" userId="531b863c-7866-4bc6-b13a-523b85fd6e2d" providerId="ADAL" clId="{F72F3472-6185-45F8-B0BF-B3263DB130D9}" dt="2022-12-04T14:28:18.163" v="1224" actId="26606"/>
          <ac:cxnSpMkLst>
            <pc:docMk/>
            <pc:sldMk cId="4069612526" sldId="262"/>
            <ac:cxnSpMk id="14" creationId="{7E7C77BC-7138-40B1-A15B-20F57A494629}"/>
          </ac:cxnSpMkLst>
        </pc:cxnChg>
        <pc:cxnChg chg="add del">
          <ac:chgData name="Samantha McCarthy-patmore" userId="531b863c-7866-4bc6-b13a-523b85fd6e2d" providerId="ADAL" clId="{F72F3472-6185-45F8-B0BF-B3263DB130D9}" dt="2022-12-04T14:28:18.152" v="1223" actId="26606"/>
          <ac:cxnSpMkLst>
            <pc:docMk/>
            <pc:sldMk cId="4069612526" sldId="262"/>
            <ac:cxnSpMk id="21" creationId="{AA2EAA10-076F-46BD-8F0F-B9A2FB77A85C}"/>
          </ac:cxnSpMkLst>
        </pc:cxnChg>
        <pc:cxnChg chg="add del">
          <ac:chgData name="Samantha McCarthy-patmore" userId="531b863c-7866-4bc6-b13a-523b85fd6e2d" providerId="ADAL" clId="{F72F3472-6185-45F8-B0BF-B3263DB130D9}" dt="2022-12-04T14:28:18.152" v="1223" actId="26606"/>
          <ac:cxnSpMkLst>
            <pc:docMk/>
            <pc:sldMk cId="4069612526" sldId="262"/>
            <ac:cxnSpMk id="23" creationId="{D891E407-403B-4764-86C9-33A56D3BCAA3}"/>
          </ac:cxnSpMkLst>
        </pc:cxnChg>
      </pc:sldChg>
      <pc:sldChg chg="addSp delSp modSp mod setBg setClrOvrMap">
        <pc:chgData name="Samantha McCarthy-patmore" userId="531b863c-7866-4bc6-b13a-523b85fd6e2d" providerId="ADAL" clId="{F72F3472-6185-45F8-B0BF-B3263DB130D9}" dt="2022-12-04T15:06:20.592" v="2246" actId="27636"/>
        <pc:sldMkLst>
          <pc:docMk/>
          <pc:sldMk cId="437844801" sldId="263"/>
        </pc:sldMkLst>
        <pc:spChg chg="mod ord">
          <ac:chgData name="Samantha McCarthy-patmore" userId="531b863c-7866-4bc6-b13a-523b85fd6e2d" providerId="ADAL" clId="{F72F3472-6185-45F8-B0BF-B3263DB130D9}" dt="2022-12-04T15:06:20.592" v="2246" actId="27636"/>
          <ac:spMkLst>
            <pc:docMk/>
            <pc:sldMk cId="437844801" sldId="263"/>
            <ac:spMk id="3" creationId="{B0DAA1FF-9D49-8B1C-B59E-FF2651AE6995}"/>
          </ac:spMkLst>
        </pc:spChg>
        <pc:spChg chg="del">
          <ac:chgData name="Samantha McCarthy-patmore" userId="531b863c-7866-4bc6-b13a-523b85fd6e2d" providerId="ADAL" clId="{F72F3472-6185-45F8-B0BF-B3263DB130D9}" dt="2022-12-04T15:05:01.167" v="2022" actId="26606"/>
          <ac:spMkLst>
            <pc:docMk/>
            <pc:sldMk cId="437844801" sldId="263"/>
            <ac:spMk id="14" creationId="{B95B9BA8-1D69-4796-85F5-B6D0BD52354B}"/>
          </ac:spMkLst>
        </pc:spChg>
        <pc:spChg chg="add">
          <ac:chgData name="Samantha McCarthy-patmore" userId="531b863c-7866-4bc6-b13a-523b85fd6e2d" providerId="ADAL" clId="{F72F3472-6185-45F8-B0BF-B3263DB130D9}" dt="2022-12-04T15:05:01.167" v="2022" actId="26606"/>
          <ac:spMkLst>
            <pc:docMk/>
            <pc:sldMk cId="437844801" sldId="263"/>
            <ac:spMk id="23" creationId="{9B76D444-2756-434F-AE61-96D69830C13E}"/>
          </ac:spMkLst>
        </pc:spChg>
        <pc:spChg chg="add">
          <ac:chgData name="Samantha McCarthy-patmore" userId="531b863c-7866-4bc6-b13a-523b85fd6e2d" providerId="ADAL" clId="{F72F3472-6185-45F8-B0BF-B3263DB130D9}" dt="2022-12-04T15:05:01.167" v="2022" actId="26606"/>
          <ac:spMkLst>
            <pc:docMk/>
            <pc:sldMk cId="437844801" sldId="263"/>
            <ac:spMk id="25" creationId="{A27B6159-7734-4564-9E0F-C4BC43C36E52}"/>
          </ac:spMkLst>
        </pc:spChg>
        <pc:grpChg chg="del">
          <ac:chgData name="Samantha McCarthy-patmore" userId="531b863c-7866-4bc6-b13a-523b85fd6e2d" providerId="ADAL" clId="{F72F3472-6185-45F8-B0BF-B3263DB130D9}" dt="2022-12-04T15:05:01.167" v="2022" actId="26606"/>
          <ac:grpSpMkLst>
            <pc:docMk/>
            <pc:sldMk cId="437844801" sldId="263"/>
            <ac:grpSpMk id="16" creationId="{23705FF7-CAB4-430F-A07B-AF2245F17F1C}"/>
          </ac:grpSpMkLst>
        </pc:grpChg>
        <pc:picChg chg="add mod">
          <ac:chgData name="Samantha McCarthy-patmore" userId="531b863c-7866-4bc6-b13a-523b85fd6e2d" providerId="ADAL" clId="{F72F3472-6185-45F8-B0BF-B3263DB130D9}" dt="2022-12-04T15:05:01.167" v="2022" actId="26606"/>
          <ac:picMkLst>
            <pc:docMk/>
            <pc:sldMk cId="437844801" sldId="263"/>
            <ac:picMk id="2" creationId="{A667F17F-C4A6-0150-0D2F-C8F8BB7E9E64}"/>
          </ac:picMkLst>
        </pc:picChg>
        <pc:picChg chg="del">
          <ac:chgData name="Samantha McCarthy-patmore" userId="531b863c-7866-4bc6-b13a-523b85fd6e2d" providerId="ADAL" clId="{F72F3472-6185-45F8-B0BF-B3263DB130D9}" dt="2022-12-04T15:04:55.307" v="2021" actId="478"/>
          <ac:picMkLst>
            <pc:docMk/>
            <pc:sldMk cId="437844801" sldId="263"/>
            <ac:picMk id="4" creationId="{B2AF46DE-F232-6DA1-1B0D-1A5361E1212C}"/>
          </ac:picMkLst>
        </pc:picChg>
        <pc:cxnChg chg="add">
          <ac:chgData name="Samantha McCarthy-patmore" userId="531b863c-7866-4bc6-b13a-523b85fd6e2d" providerId="ADAL" clId="{F72F3472-6185-45F8-B0BF-B3263DB130D9}" dt="2022-12-04T15:05:01.167" v="2022" actId="26606"/>
          <ac:cxnSpMkLst>
            <pc:docMk/>
            <pc:sldMk cId="437844801" sldId="263"/>
            <ac:cxnSpMk id="27" creationId="{E2FFB46B-05BC-4950-B18A-9593FDAE6ED7}"/>
          </ac:cxnSpMkLst>
        </pc:cxnChg>
      </pc:sldChg>
      <pc:sldChg chg="addSp delSp modSp new mod ord setBg setClrOvrMap">
        <pc:chgData name="Samantha McCarthy-patmore" userId="531b863c-7866-4bc6-b13a-523b85fd6e2d" providerId="ADAL" clId="{F72F3472-6185-45F8-B0BF-B3263DB130D9}" dt="2022-12-04T15:02:23.820" v="2019" actId="26606"/>
        <pc:sldMkLst>
          <pc:docMk/>
          <pc:sldMk cId="4218925331" sldId="264"/>
        </pc:sldMkLst>
        <pc:spChg chg="mod">
          <ac:chgData name="Samantha McCarthy-patmore" userId="531b863c-7866-4bc6-b13a-523b85fd6e2d" providerId="ADAL" clId="{F72F3472-6185-45F8-B0BF-B3263DB130D9}" dt="2022-12-04T15:02:23.820" v="2019" actId="26606"/>
          <ac:spMkLst>
            <pc:docMk/>
            <pc:sldMk cId="4218925331" sldId="264"/>
            <ac:spMk id="2" creationId="{7633CD44-11B7-1732-652A-796C09B05507}"/>
          </ac:spMkLst>
        </pc:spChg>
        <pc:spChg chg="del">
          <ac:chgData name="Samantha McCarthy-patmore" userId="531b863c-7866-4bc6-b13a-523b85fd6e2d" providerId="ADAL" clId="{F72F3472-6185-45F8-B0BF-B3263DB130D9}" dt="2022-12-04T15:02:19.266" v="2018"/>
          <ac:spMkLst>
            <pc:docMk/>
            <pc:sldMk cId="4218925331" sldId="264"/>
            <ac:spMk id="3" creationId="{B83BE88E-A6EE-484C-D1E0-3F51D6E7366A}"/>
          </ac:spMkLst>
        </pc:spChg>
        <pc:spChg chg="add">
          <ac:chgData name="Samantha McCarthy-patmore" userId="531b863c-7866-4bc6-b13a-523b85fd6e2d" providerId="ADAL" clId="{F72F3472-6185-45F8-B0BF-B3263DB130D9}" dt="2022-12-04T15:02:23.820" v="2019" actId="26606"/>
          <ac:spMkLst>
            <pc:docMk/>
            <pc:sldMk cId="4218925331" sldId="264"/>
            <ac:spMk id="9" creationId="{E49CC64F-7275-4E33-961B-0C5CDC439875}"/>
          </ac:spMkLst>
        </pc:spChg>
        <pc:picChg chg="add mod">
          <ac:chgData name="Samantha McCarthy-patmore" userId="531b863c-7866-4bc6-b13a-523b85fd6e2d" providerId="ADAL" clId="{F72F3472-6185-45F8-B0BF-B3263DB130D9}" dt="2022-12-04T15:02:23.820" v="2019" actId="26606"/>
          <ac:picMkLst>
            <pc:docMk/>
            <pc:sldMk cId="4218925331" sldId="264"/>
            <ac:picMk id="4" creationId="{844136B6-34E9-4960-C014-B00339711D46}"/>
          </ac:picMkLst>
        </pc:picChg>
      </pc:sldChg>
      <pc:sldChg chg="addSp delSp modSp new mod setBg">
        <pc:chgData name="Samantha McCarthy-patmore" userId="531b863c-7866-4bc6-b13a-523b85fd6e2d" providerId="ADAL" clId="{F72F3472-6185-45F8-B0BF-B3263DB130D9}" dt="2022-12-04T14:40:51.685" v="1818" actId="27636"/>
        <pc:sldMkLst>
          <pc:docMk/>
          <pc:sldMk cId="2347768448" sldId="265"/>
        </pc:sldMkLst>
        <pc:spChg chg="mod">
          <ac:chgData name="Samantha McCarthy-patmore" userId="531b863c-7866-4bc6-b13a-523b85fd6e2d" providerId="ADAL" clId="{F72F3472-6185-45F8-B0BF-B3263DB130D9}" dt="2022-12-04T14:40:07.775" v="1816" actId="26606"/>
          <ac:spMkLst>
            <pc:docMk/>
            <pc:sldMk cId="2347768448" sldId="265"/>
            <ac:spMk id="2" creationId="{593003A9-46BC-4DCF-D60A-1BAC7E5A6728}"/>
          </ac:spMkLst>
        </pc:spChg>
        <pc:spChg chg="mod">
          <ac:chgData name="Samantha McCarthy-patmore" userId="531b863c-7866-4bc6-b13a-523b85fd6e2d" providerId="ADAL" clId="{F72F3472-6185-45F8-B0BF-B3263DB130D9}" dt="2022-12-04T14:40:51.685" v="1818" actId="27636"/>
          <ac:spMkLst>
            <pc:docMk/>
            <pc:sldMk cId="2347768448" sldId="265"/>
            <ac:spMk id="3" creationId="{C17EF57B-35DD-3883-C6A7-2F409671D89E}"/>
          </ac:spMkLst>
        </pc:spChg>
        <pc:spChg chg="add del">
          <ac:chgData name="Samantha McCarthy-patmore" userId="531b863c-7866-4bc6-b13a-523b85fd6e2d" providerId="ADAL" clId="{F72F3472-6185-45F8-B0BF-B3263DB130D9}" dt="2022-12-04T14:40:07.765" v="1815" actId="26606"/>
          <ac:spMkLst>
            <pc:docMk/>
            <pc:sldMk cId="2347768448" sldId="265"/>
            <ac:spMk id="9" creationId="{3CD9DF72-87A3-404E-A828-84CBF11A8303}"/>
          </ac:spMkLst>
        </pc:spChg>
        <pc:spChg chg="add">
          <ac:chgData name="Samantha McCarthy-patmore" userId="531b863c-7866-4bc6-b13a-523b85fd6e2d" providerId="ADAL" clId="{F72F3472-6185-45F8-B0BF-B3263DB130D9}" dt="2022-12-04T14:40:07.775" v="1816" actId="26606"/>
          <ac:spMkLst>
            <pc:docMk/>
            <pc:sldMk cId="2347768448" sldId="265"/>
            <ac:spMk id="13" creationId="{F13C74B1-5B17-4795-BED0-7140497B445A}"/>
          </ac:spMkLst>
        </pc:spChg>
        <pc:spChg chg="add">
          <ac:chgData name="Samantha McCarthy-patmore" userId="531b863c-7866-4bc6-b13a-523b85fd6e2d" providerId="ADAL" clId="{F72F3472-6185-45F8-B0BF-B3263DB130D9}" dt="2022-12-04T14:40:07.775" v="1816" actId="26606"/>
          <ac:spMkLst>
            <pc:docMk/>
            <pc:sldMk cId="2347768448" sldId="265"/>
            <ac:spMk id="14" creationId="{D4974D33-8DC5-464E-8C6D-BE58F0669C17}"/>
          </ac:spMkLst>
        </pc:spChg>
        <pc:picChg chg="add mod ord">
          <ac:chgData name="Samantha McCarthy-patmore" userId="531b863c-7866-4bc6-b13a-523b85fd6e2d" providerId="ADAL" clId="{F72F3472-6185-45F8-B0BF-B3263DB130D9}" dt="2022-12-04T14:40:07.775" v="1816" actId="26606"/>
          <ac:picMkLst>
            <pc:docMk/>
            <pc:sldMk cId="2347768448" sldId="265"/>
            <ac:picMk id="4" creationId="{1E0CB4C3-D09A-3E82-DB26-98BE1D34438C}"/>
          </ac:picMkLst>
        </pc:picChg>
        <pc:cxnChg chg="add del">
          <ac:chgData name="Samantha McCarthy-patmore" userId="531b863c-7866-4bc6-b13a-523b85fd6e2d" providerId="ADAL" clId="{F72F3472-6185-45F8-B0BF-B3263DB130D9}" dt="2022-12-04T14:40:07.765" v="1815" actId="26606"/>
          <ac:cxnSpMkLst>
            <pc:docMk/>
            <pc:sldMk cId="2347768448" sldId="265"/>
            <ac:cxnSpMk id="11" creationId="{20E3A342-4D61-4E3F-AF90-1AB42AEB96CC}"/>
          </ac:cxnSpMkLst>
        </pc:cxnChg>
      </pc:sldChg>
      <pc:sldChg chg="addSp modSp new mod setBg">
        <pc:chgData name="Samantha McCarthy-patmore" userId="531b863c-7866-4bc6-b13a-523b85fd6e2d" providerId="ADAL" clId="{F72F3472-6185-45F8-B0BF-B3263DB130D9}" dt="2022-12-04T14:38:03.516" v="1808" actId="26606"/>
        <pc:sldMkLst>
          <pc:docMk/>
          <pc:sldMk cId="2811165892" sldId="266"/>
        </pc:sldMkLst>
        <pc:spChg chg="mod">
          <ac:chgData name="Samantha McCarthy-patmore" userId="531b863c-7866-4bc6-b13a-523b85fd6e2d" providerId="ADAL" clId="{F72F3472-6185-45F8-B0BF-B3263DB130D9}" dt="2022-12-04T14:38:03.516" v="1808" actId="26606"/>
          <ac:spMkLst>
            <pc:docMk/>
            <pc:sldMk cId="2811165892" sldId="266"/>
            <ac:spMk id="2" creationId="{1D42C77B-A386-E73B-B8AD-D249869A05A1}"/>
          </ac:spMkLst>
        </pc:spChg>
        <pc:spChg chg="mod">
          <ac:chgData name="Samantha McCarthy-patmore" userId="531b863c-7866-4bc6-b13a-523b85fd6e2d" providerId="ADAL" clId="{F72F3472-6185-45F8-B0BF-B3263DB130D9}" dt="2022-12-04T14:38:03.516" v="1808" actId="26606"/>
          <ac:spMkLst>
            <pc:docMk/>
            <pc:sldMk cId="2811165892" sldId="266"/>
            <ac:spMk id="3" creationId="{CDD0CF22-B9E9-E461-E7C7-0429B874BEF9}"/>
          </ac:spMkLst>
        </pc:spChg>
        <pc:spChg chg="add">
          <ac:chgData name="Samantha McCarthy-patmore" userId="531b863c-7866-4bc6-b13a-523b85fd6e2d" providerId="ADAL" clId="{F72F3472-6185-45F8-B0BF-B3263DB130D9}" dt="2022-12-04T14:38:03.516" v="1808" actId="26606"/>
          <ac:spMkLst>
            <pc:docMk/>
            <pc:sldMk cId="2811165892" sldId="266"/>
            <ac:spMk id="9" creationId="{F13C74B1-5B17-4795-BED0-7140497B445A}"/>
          </ac:spMkLst>
        </pc:spChg>
        <pc:spChg chg="add">
          <ac:chgData name="Samantha McCarthy-patmore" userId="531b863c-7866-4bc6-b13a-523b85fd6e2d" providerId="ADAL" clId="{F72F3472-6185-45F8-B0BF-B3263DB130D9}" dt="2022-12-04T14:38:03.516" v="1808" actId="26606"/>
          <ac:spMkLst>
            <pc:docMk/>
            <pc:sldMk cId="2811165892" sldId="266"/>
            <ac:spMk id="11" creationId="{D4974D33-8DC5-464E-8C6D-BE58F0669C17}"/>
          </ac:spMkLst>
        </pc:spChg>
        <pc:picChg chg="add mod">
          <ac:chgData name="Samantha McCarthy-patmore" userId="531b863c-7866-4bc6-b13a-523b85fd6e2d" providerId="ADAL" clId="{F72F3472-6185-45F8-B0BF-B3263DB130D9}" dt="2022-12-04T14:38:03.516" v="1808" actId="26606"/>
          <ac:picMkLst>
            <pc:docMk/>
            <pc:sldMk cId="2811165892" sldId="266"/>
            <ac:picMk id="4" creationId="{61711886-5408-E94B-CF55-A522B9159B92}"/>
          </ac:picMkLst>
        </pc:picChg>
      </pc:sldChg>
      <pc:sldChg chg="addSp delSp modSp new mod ord setBg">
        <pc:chgData name="Samantha McCarthy-patmore" userId="531b863c-7866-4bc6-b13a-523b85fd6e2d" providerId="ADAL" clId="{F72F3472-6185-45F8-B0BF-B3263DB130D9}" dt="2022-12-04T14:56:17.157" v="1988"/>
        <pc:sldMkLst>
          <pc:docMk/>
          <pc:sldMk cId="2587486799" sldId="267"/>
        </pc:sldMkLst>
        <pc:spChg chg="del mod">
          <ac:chgData name="Samantha McCarthy-patmore" userId="531b863c-7866-4bc6-b13a-523b85fd6e2d" providerId="ADAL" clId="{F72F3472-6185-45F8-B0BF-B3263DB130D9}" dt="2022-12-04T14:53:42.919" v="1954" actId="478"/>
          <ac:spMkLst>
            <pc:docMk/>
            <pc:sldMk cId="2587486799" sldId="267"/>
            <ac:spMk id="2" creationId="{599B331A-C813-0029-6D41-B469B1050F1C}"/>
          </ac:spMkLst>
        </pc:spChg>
        <pc:spChg chg="del">
          <ac:chgData name="Samantha McCarthy-patmore" userId="531b863c-7866-4bc6-b13a-523b85fd6e2d" providerId="ADAL" clId="{F72F3472-6185-45F8-B0BF-B3263DB130D9}" dt="2022-12-04T14:42:01.444" v="1820" actId="22"/>
          <ac:spMkLst>
            <pc:docMk/>
            <pc:sldMk cId="2587486799" sldId="267"/>
            <ac:spMk id="3" creationId="{EF21DBFA-4D22-29A3-D447-3A2D881AEE1F}"/>
          </ac:spMkLst>
        </pc:spChg>
        <pc:spChg chg="add del mod">
          <ac:chgData name="Samantha McCarthy-patmore" userId="531b863c-7866-4bc6-b13a-523b85fd6e2d" providerId="ADAL" clId="{F72F3472-6185-45F8-B0BF-B3263DB130D9}" dt="2022-12-04T14:42:31.112" v="1824" actId="22"/>
          <ac:spMkLst>
            <pc:docMk/>
            <pc:sldMk cId="2587486799" sldId="267"/>
            <ac:spMk id="7" creationId="{2CEB45F9-B0CF-6442-B143-1263D181A534}"/>
          </ac:spMkLst>
        </pc:spChg>
        <pc:spChg chg="add del">
          <ac:chgData name="Samantha McCarthy-patmore" userId="531b863c-7866-4bc6-b13a-523b85fd6e2d" providerId="ADAL" clId="{F72F3472-6185-45F8-B0BF-B3263DB130D9}" dt="2022-12-04T14:42:26.345" v="1822" actId="26606"/>
          <ac:spMkLst>
            <pc:docMk/>
            <pc:sldMk cId="2587486799" sldId="267"/>
            <ac:spMk id="9" creationId="{BC778F97-ADBC-9E81-5BC3-2342110072B5}"/>
          </ac:spMkLst>
        </pc:spChg>
        <pc:spChg chg="add del">
          <ac:chgData name="Samantha McCarthy-patmore" userId="531b863c-7866-4bc6-b13a-523b85fd6e2d" providerId="ADAL" clId="{F72F3472-6185-45F8-B0BF-B3263DB130D9}" dt="2022-12-04T14:42:26.345" v="1822" actId="26606"/>
          <ac:spMkLst>
            <pc:docMk/>
            <pc:sldMk cId="2587486799" sldId="267"/>
            <ac:spMk id="12" creationId="{F13C74B1-5B17-4795-BED0-7140497B445A}"/>
          </ac:spMkLst>
        </pc:spChg>
        <pc:spChg chg="add del">
          <ac:chgData name="Samantha McCarthy-patmore" userId="531b863c-7866-4bc6-b13a-523b85fd6e2d" providerId="ADAL" clId="{F72F3472-6185-45F8-B0BF-B3263DB130D9}" dt="2022-12-04T14:43:38.919" v="1829" actId="22"/>
          <ac:spMkLst>
            <pc:docMk/>
            <pc:sldMk cId="2587486799" sldId="267"/>
            <ac:spMk id="13" creationId="{D9088BB0-E782-FF33-2973-7C59416442F9}"/>
          </ac:spMkLst>
        </pc:spChg>
        <pc:spChg chg="add del">
          <ac:chgData name="Samantha McCarthy-patmore" userId="531b863c-7866-4bc6-b13a-523b85fd6e2d" providerId="ADAL" clId="{F72F3472-6185-45F8-B0BF-B3263DB130D9}" dt="2022-12-04T14:42:26.345" v="1822" actId="26606"/>
          <ac:spMkLst>
            <pc:docMk/>
            <pc:sldMk cId="2587486799" sldId="267"/>
            <ac:spMk id="14" creationId="{D4974D33-8DC5-464E-8C6D-BE58F0669C17}"/>
          </ac:spMkLst>
        </pc:spChg>
        <pc:spChg chg="add del">
          <ac:chgData name="Samantha McCarthy-patmore" userId="531b863c-7866-4bc6-b13a-523b85fd6e2d" providerId="ADAL" clId="{F72F3472-6185-45F8-B0BF-B3263DB130D9}" dt="2022-12-04T14:52:24.599" v="1935" actId="26606"/>
          <ac:spMkLst>
            <pc:docMk/>
            <pc:sldMk cId="2587486799" sldId="267"/>
            <ac:spMk id="17" creationId="{2B97F24A-32CE-4C1C-A50D-3016B394DCFB}"/>
          </ac:spMkLst>
        </pc:spChg>
        <pc:spChg chg="add del">
          <ac:chgData name="Samantha McCarthy-patmore" userId="531b863c-7866-4bc6-b13a-523b85fd6e2d" providerId="ADAL" clId="{F72F3472-6185-45F8-B0BF-B3263DB130D9}" dt="2022-12-04T14:52:24.599" v="1935" actId="26606"/>
          <ac:spMkLst>
            <pc:docMk/>
            <pc:sldMk cId="2587486799" sldId="267"/>
            <ac:spMk id="19" creationId="{6357EC4F-235E-4222-A36F-C7878ACE37F2}"/>
          </ac:spMkLst>
        </pc:spChg>
        <pc:spChg chg="add del mod">
          <ac:chgData name="Samantha McCarthy-patmore" userId="531b863c-7866-4bc6-b13a-523b85fd6e2d" providerId="ADAL" clId="{F72F3472-6185-45F8-B0BF-B3263DB130D9}" dt="2022-12-04T14:54:39.709" v="1959" actId="26606"/>
          <ac:spMkLst>
            <pc:docMk/>
            <pc:sldMk cId="2587486799" sldId="267"/>
            <ac:spMk id="20" creationId="{72F4E94C-D27E-C27C-C2FC-4158ED0205B0}"/>
          </ac:spMkLst>
        </pc:spChg>
        <pc:spChg chg="add mod">
          <ac:chgData name="Samantha McCarthy-patmore" userId="531b863c-7866-4bc6-b13a-523b85fd6e2d" providerId="ADAL" clId="{F72F3472-6185-45F8-B0BF-B3263DB130D9}" dt="2022-12-04T14:54:39.709" v="1959" actId="26606"/>
          <ac:spMkLst>
            <pc:docMk/>
            <pc:sldMk cId="2587486799" sldId="267"/>
            <ac:spMk id="24" creationId="{0A835A5E-AC4A-ECE8-B3E0-2DB5B44CFCEB}"/>
          </ac:spMkLst>
        </pc:spChg>
        <pc:spChg chg="add mod">
          <ac:chgData name="Samantha McCarthy-patmore" userId="531b863c-7866-4bc6-b13a-523b85fd6e2d" providerId="ADAL" clId="{F72F3472-6185-45F8-B0BF-B3263DB130D9}" dt="2022-12-04T14:55:01.928" v="1977" actId="20577"/>
          <ac:spMkLst>
            <pc:docMk/>
            <pc:sldMk cId="2587486799" sldId="267"/>
            <ac:spMk id="25" creationId="{F9016615-DA0C-27D4-9D00-A764C5EDCE9F}"/>
          </ac:spMkLst>
        </pc:spChg>
        <pc:spChg chg="add del">
          <ac:chgData name="Samantha McCarthy-patmore" userId="531b863c-7866-4bc6-b13a-523b85fd6e2d" providerId="ADAL" clId="{F72F3472-6185-45F8-B0BF-B3263DB130D9}" dt="2022-12-04T14:54:39.709" v="1959" actId="26606"/>
          <ac:spMkLst>
            <pc:docMk/>
            <pc:sldMk cId="2587486799" sldId="267"/>
            <ac:spMk id="27" creationId="{33CD251C-A887-4D2F-925B-FC097198538B}"/>
          </ac:spMkLst>
        </pc:spChg>
        <pc:spChg chg="add">
          <ac:chgData name="Samantha McCarthy-patmore" userId="531b863c-7866-4bc6-b13a-523b85fd6e2d" providerId="ADAL" clId="{F72F3472-6185-45F8-B0BF-B3263DB130D9}" dt="2022-12-04T14:54:39.709" v="1959" actId="26606"/>
          <ac:spMkLst>
            <pc:docMk/>
            <pc:sldMk cId="2587486799" sldId="267"/>
            <ac:spMk id="36" creationId="{69D47016-023F-44BD-981C-50E7A10A6609}"/>
          </ac:spMkLst>
        </pc:spChg>
        <pc:spChg chg="add">
          <ac:chgData name="Samantha McCarthy-patmore" userId="531b863c-7866-4bc6-b13a-523b85fd6e2d" providerId="ADAL" clId="{F72F3472-6185-45F8-B0BF-B3263DB130D9}" dt="2022-12-04T14:54:39.709" v="1959" actId="26606"/>
          <ac:spMkLst>
            <pc:docMk/>
            <pc:sldMk cId="2587486799" sldId="267"/>
            <ac:spMk id="38" creationId="{6D8B37B0-0682-433E-BC8D-498C04ABD9A7}"/>
          </ac:spMkLst>
        </pc:spChg>
        <pc:grpChg chg="add del">
          <ac:chgData name="Samantha McCarthy-patmore" userId="531b863c-7866-4bc6-b13a-523b85fd6e2d" providerId="ADAL" clId="{F72F3472-6185-45F8-B0BF-B3263DB130D9}" dt="2022-12-04T14:54:39.709" v="1959" actId="26606"/>
          <ac:grpSpMkLst>
            <pc:docMk/>
            <pc:sldMk cId="2587486799" sldId="267"/>
            <ac:grpSpMk id="29" creationId="{770AE191-D2EA-45C9-A44D-830C188F74CB}"/>
          </ac:grpSpMkLst>
        </pc:grpChg>
        <pc:picChg chg="add del mod ord">
          <ac:chgData name="Samantha McCarthy-patmore" userId="531b863c-7866-4bc6-b13a-523b85fd6e2d" providerId="ADAL" clId="{F72F3472-6185-45F8-B0BF-B3263DB130D9}" dt="2022-12-04T14:42:28.457" v="1823" actId="478"/>
          <ac:picMkLst>
            <pc:docMk/>
            <pc:sldMk cId="2587486799" sldId="267"/>
            <ac:picMk id="5" creationId="{46EE3751-28C7-23E1-E89F-0121EECEE3A7}"/>
          </ac:picMkLst>
        </pc:picChg>
        <pc:picChg chg="add mod ord modCrop">
          <ac:chgData name="Samantha McCarthy-patmore" userId="531b863c-7866-4bc6-b13a-523b85fd6e2d" providerId="ADAL" clId="{F72F3472-6185-45F8-B0BF-B3263DB130D9}" dt="2022-12-04T14:54:39.709" v="1959" actId="26606"/>
          <ac:picMkLst>
            <pc:docMk/>
            <pc:sldMk cId="2587486799" sldId="267"/>
            <ac:picMk id="10" creationId="{08D0A848-F34D-CC78-2B61-CAE06A4AC382}"/>
          </ac:picMkLst>
        </pc:picChg>
        <pc:picChg chg="add del mod ord modCrop">
          <ac:chgData name="Samantha McCarthy-patmore" userId="531b863c-7866-4bc6-b13a-523b85fd6e2d" providerId="ADAL" clId="{F72F3472-6185-45F8-B0BF-B3263DB130D9}" dt="2022-12-04T14:54:10.458" v="1955" actId="21"/>
          <ac:picMkLst>
            <pc:docMk/>
            <pc:sldMk cId="2587486799" sldId="267"/>
            <ac:picMk id="15" creationId="{E9DC421A-5450-61F0-2F41-46C5A3B37398}"/>
          </ac:picMkLst>
        </pc:picChg>
        <pc:picChg chg="add del mod ord modCrop">
          <ac:chgData name="Samantha McCarthy-patmore" userId="531b863c-7866-4bc6-b13a-523b85fd6e2d" providerId="ADAL" clId="{F72F3472-6185-45F8-B0BF-B3263DB130D9}" dt="2022-12-04T14:54:25.979" v="1957" actId="21"/>
          <ac:picMkLst>
            <pc:docMk/>
            <pc:sldMk cId="2587486799" sldId="267"/>
            <ac:picMk id="18" creationId="{C421CB92-6C3D-DC5A-313E-10F746E6F6B4}"/>
          </ac:picMkLst>
        </pc:picChg>
        <pc:picChg chg="add mod ord modCrop">
          <ac:chgData name="Samantha McCarthy-patmore" userId="531b863c-7866-4bc6-b13a-523b85fd6e2d" providerId="ADAL" clId="{F72F3472-6185-45F8-B0BF-B3263DB130D9}" dt="2022-12-04T14:54:39.709" v="1959" actId="26606"/>
          <ac:picMkLst>
            <pc:docMk/>
            <pc:sldMk cId="2587486799" sldId="267"/>
            <ac:picMk id="22" creationId="{A9DF1B0C-A12F-1847-B1EC-50551FCA2B3D}"/>
          </ac:picMkLst>
        </pc:picChg>
      </pc:sldChg>
      <pc:sldChg chg="addSp delSp modSp new mod setBg">
        <pc:chgData name="Samantha McCarthy-patmore" userId="531b863c-7866-4bc6-b13a-523b85fd6e2d" providerId="ADAL" clId="{F72F3472-6185-45F8-B0BF-B3263DB130D9}" dt="2022-12-04T15:15:17.112" v="2272" actId="26606"/>
        <pc:sldMkLst>
          <pc:docMk/>
          <pc:sldMk cId="3767236742" sldId="268"/>
        </pc:sldMkLst>
        <pc:spChg chg="del mod">
          <ac:chgData name="Samantha McCarthy-patmore" userId="531b863c-7866-4bc6-b13a-523b85fd6e2d" providerId="ADAL" clId="{F72F3472-6185-45F8-B0BF-B3263DB130D9}" dt="2022-12-04T15:15:14.334" v="2271" actId="478"/>
          <ac:spMkLst>
            <pc:docMk/>
            <pc:sldMk cId="3767236742" sldId="268"/>
            <ac:spMk id="2" creationId="{8ABDA172-5580-4955-AF94-5AA4CA618BE9}"/>
          </ac:spMkLst>
        </pc:spChg>
        <pc:spChg chg="mod">
          <ac:chgData name="Samantha McCarthy-patmore" userId="531b863c-7866-4bc6-b13a-523b85fd6e2d" providerId="ADAL" clId="{F72F3472-6185-45F8-B0BF-B3263DB130D9}" dt="2022-12-04T15:15:17.112" v="2272" actId="26606"/>
          <ac:spMkLst>
            <pc:docMk/>
            <pc:sldMk cId="3767236742" sldId="268"/>
            <ac:spMk id="3" creationId="{779A46E1-3218-39E3-CFD9-1D9F0FB19CCC}"/>
          </ac:spMkLst>
        </pc:spChg>
        <pc:spChg chg="add del">
          <ac:chgData name="Samantha McCarthy-patmore" userId="531b863c-7866-4bc6-b13a-523b85fd6e2d" providerId="ADAL" clId="{F72F3472-6185-45F8-B0BF-B3263DB130D9}" dt="2022-12-04T15:15:17.112" v="2272" actId="26606"/>
          <ac:spMkLst>
            <pc:docMk/>
            <pc:sldMk cId="3767236742" sldId="268"/>
            <ac:spMk id="10" creationId="{3CD9DF72-87A3-404E-A828-84CBF11A8303}"/>
          </ac:spMkLst>
        </pc:spChg>
        <pc:spChg chg="add">
          <ac:chgData name="Samantha McCarthy-patmore" userId="531b863c-7866-4bc6-b13a-523b85fd6e2d" providerId="ADAL" clId="{F72F3472-6185-45F8-B0BF-B3263DB130D9}" dt="2022-12-04T15:15:17.112" v="2272" actId="26606"/>
          <ac:spMkLst>
            <pc:docMk/>
            <pc:sldMk cId="3767236742" sldId="268"/>
            <ac:spMk id="17" creationId="{2B97F24A-32CE-4C1C-A50D-3016B394DCFB}"/>
          </ac:spMkLst>
        </pc:spChg>
        <pc:spChg chg="add">
          <ac:chgData name="Samantha McCarthy-patmore" userId="531b863c-7866-4bc6-b13a-523b85fd6e2d" providerId="ADAL" clId="{F72F3472-6185-45F8-B0BF-B3263DB130D9}" dt="2022-12-04T15:15:17.112" v="2272" actId="26606"/>
          <ac:spMkLst>
            <pc:docMk/>
            <pc:sldMk cId="3767236742" sldId="268"/>
            <ac:spMk id="19" creationId="{CD8B4F24-440B-49E9-B85D-733523DC064B}"/>
          </ac:spMkLst>
        </pc:spChg>
        <pc:picChg chg="add mod ord modCrop">
          <ac:chgData name="Samantha McCarthy-patmore" userId="531b863c-7866-4bc6-b13a-523b85fd6e2d" providerId="ADAL" clId="{F72F3472-6185-45F8-B0BF-B3263DB130D9}" dt="2022-12-04T15:15:17.112" v="2272" actId="26606"/>
          <ac:picMkLst>
            <pc:docMk/>
            <pc:sldMk cId="3767236742" sldId="268"/>
            <ac:picMk id="5" creationId="{76AF5BA6-D9D7-23C6-8021-6CD9225F7F3E}"/>
          </ac:picMkLst>
        </pc:picChg>
        <pc:cxnChg chg="add del">
          <ac:chgData name="Samantha McCarthy-patmore" userId="531b863c-7866-4bc6-b13a-523b85fd6e2d" providerId="ADAL" clId="{F72F3472-6185-45F8-B0BF-B3263DB130D9}" dt="2022-12-04T15:15:17.112" v="2272" actId="26606"/>
          <ac:cxnSpMkLst>
            <pc:docMk/>
            <pc:sldMk cId="3767236742" sldId="268"/>
            <ac:cxnSpMk id="12" creationId="{20E3A342-4D61-4E3F-AF90-1AB42AEB96CC}"/>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85EA-C123-F818-9906-39390993A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89ABDA-BEE0-5167-FC9B-7B1AA552C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5A61C9-AC3A-EE5A-01F1-297ED64CBF5C}"/>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0AFE5FBF-59DC-6DA9-D483-104F002156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0E7760-DA24-0154-EE6A-485B97E1FAA6}"/>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184919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97AF-29BA-D566-080C-3F757B8F7A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B58304-B93C-D6DE-C257-1E564069FD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6D0A35-689C-011F-90DF-3B0C47D3E4F8}"/>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E34B0E75-BDE7-79DA-BB24-B323FC4010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AFB822-AC41-6E84-4577-83C5BD7CB4DE}"/>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394668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4E2173-BE94-F090-942F-1B7DB39D1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DF50FA-EDAF-E71E-F65F-5AE9780111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DFC3AE-9BC4-7577-1269-CAECE1377132}"/>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2CBA6A79-0EF5-16B3-5776-3A8C62ACF1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8D1C8B-6200-72B1-6D4F-D1960BDF68BC}"/>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3893192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0AD2-E4B7-03D9-1DF6-D42554B322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498586-53D3-1B51-C393-6AD3A1C4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B00646-DB90-44C8-8B66-E33EE72B67A8}"/>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B2DC3237-1A40-5A6C-2A84-685A575F00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DDA76-EC42-16E0-CA5F-4A8F7FFFCDB6}"/>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120896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D065E-1417-9CF3-5048-11639FE70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67B49D-AA28-30C4-7460-4FD941A834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21AF58-0185-788A-2489-B040CE1D64C9}"/>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FBA66FE6-FFAA-41C2-F6D4-2BD2E4870A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A60484-6317-1678-E8BE-7A7C6F792A9E}"/>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342555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2D925-E37B-3DD1-1F44-75CD31FAD2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E5DF1C-FAA3-059C-6694-6837B1474A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08EA7C-7A6A-5DB0-78E5-D74041F81F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4F08F0-B167-DA43-B311-0CC2741DBC0F}"/>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6" name="Footer Placeholder 5">
            <a:extLst>
              <a:ext uri="{FF2B5EF4-FFF2-40B4-BE49-F238E27FC236}">
                <a16:creationId xmlns:a16="http://schemas.microsoft.com/office/drawing/2014/main" id="{FDD2D2C8-0608-3026-9C03-2D6938726E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C8C4E6-CFE7-DAA0-E22B-5B045E6815CF}"/>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87237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30D4-786E-26CA-FE14-4E548C84090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48661-D9F1-AF83-7FB1-EA701B374D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26AB7E-BC96-35B7-2AD9-111031DD8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09345D-527D-33E3-0641-B121C3A2CF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5BE12A-6F3A-420C-7F7D-AE7467F879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E7E51D-893D-D891-D11A-B669AEA7D976}"/>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8" name="Footer Placeholder 7">
            <a:extLst>
              <a:ext uri="{FF2B5EF4-FFF2-40B4-BE49-F238E27FC236}">
                <a16:creationId xmlns:a16="http://schemas.microsoft.com/office/drawing/2014/main" id="{AD0D2853-8632-24A8-9BC0-37965B04D0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594211-8441-84A3-DBB3-F8C0AED0D39F}"/>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219213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9C99-13A8-DFC3-1B2A-C7BB7334D4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2480B1-FC73-9640-E21A-2652A119B051}"/>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4" name="Footer Placeholder 3">
            <a:extLst>
              <a:ext uri="{FF2B5EF4-FFF2-40B4-BE49-F238E27FC236}">
                <a16:creationId xmlns:a16="http://schemas.microsoft.com/office/drawing/2014/main" id="{2D9AA740-A14C-3BE7-B951-3753D63A436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9501F9-502C-5E5D-937C-F718B766110F}"/>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4264764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50558-288D-C6E8-5302-7709AB3E22B6}"/>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3" name="Footer Placeholder 2">
            <a:extLst>
              <a:ext uri="{FF2B5EF4-FFF2-40B4-BE49-F238E27FC236}">
                <a16:creationId xmlns:a16="http://schemas.microsoft.com/office/drawing/2014/main" id="{61FF0FC9-FE53-BF01-E9EA-BCE80811117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343ED8-9A9A-87B1-ECB8-61E9A81A274A}"/>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401784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94A6-0D6E-2076-31DF-52D09923B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93D83A-B909-E6BF-39A0-93AB69E57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D63103-1232-9D53-D514-70A464822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445A9-9EA4-DAF5-73AF-EA1D9C9D5BC3}"/>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6" name="Footer Placeholder 5">
            <a:extLst>
              <a:ext uri="{FF2B5EF4-FFF2-40B4-BE49-F238E27FC236}">
                <a16:creationId xmlns:a16="http://schemas.microsoft.com/office/drawing/2014/main" id="{707C836B-C34B-5B20-C21B-5DB045DE79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5FDC4F-18B4-3FD7-E189-8580C1DCA005}"/>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273957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075A-9EFB-9E0C-3BDF-B701740B8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CA7768-DFDE-1621-87F0-B0180AF91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6499CE-6ECF-3B0B-AC95-9EACA6C1B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6EC25-DDC1-EF6A-FFF3-EA50EB92EC00}"/>
              </a:ext>
            </a:extLst>
          </p:cNvPr>
          <p:cNvSpPr>
            <a:spLocks noGrp="1"/>
          </p:cNvSpPr>
          <p:nvPr>
            <p:ph type="dt" sz="half" idx="10"/>
          </p:nvPr>
        </p:nvSpPr>
        <p:spPr/>
        <p:txBody>
          <a:bodyPr/>
          <a:lstStyle/>
          <a:p>
            <a:fld id="{D6A2E393-8103-4932-8980-F8C6FB584125}" type="datetimeFigureOut">
              <a:rPr lang="en-GB" smtClean="0"/>
              <a:t>04/12/2022</a:t>
            </a:fld>
            <a:endParaRPr lang="en-GB"/>
          </a:p>
        </p:txBody>
      </p:sp>
      <p:sp>
        <p:nvSpPr>
          <p:cNvPr id="6" name="Footer Placeholder 5">
            <a:extLst>
              <a:ext uri="{FF2B5EF4-FFF2-40B4-BE49-F238E27FC236}">
                <a16:creationId xmlns:a16="http://schemas.microsoft.com/office/drawing/2014/main" id="{84E3F5E4-AE50-8B36-EFEF-9266DB1957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EE5271-D503-B298-7DE7-DA9CEE9E2E46}"/>
              </a:ext>
            </a:extLst>
          </p:cNvPr>
          <p:cNvSpPr>
            <a:spLocks noGrp="1"/>
          </p:cNvSpPr>
          <p:nvPr>
            <p:ph type="sldNum" sz="quarter" idx="12"/>
          </p:nvPr>
        </p:nvSpPr>
        <p:spPr/>
        <p:txBody>
          <a:bodyPr/>
          <a:lstStyle/>
          <a:p>
            <a:fld id="{F6ED2702-FDB4-4D61-9859-B47E11488435}" type="slidenum">
              <a:rPr lang="en-GB" smtClean="0"/>
              <a:t>‹#›</a:t>
            </a:fld>
            <a:endParaRPr lang="en-GB"/>
          </a:p>
        </p:txBody>
      </p:sp>
    </p:spTree>
    <p:extLst>
      <p:ext uri="{BB962C8B-B14F-4D97-AF65-F5344CB8AC3E}">
        <p14:creationId xmlns:p14="http://schemas.microsoft.com/office/powerpoint/2010/main" val="345751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81D37B-4A5A-B068-2E93-81252327E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2571BB-E555-A488-189D-005827563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D48794-DAE0-3EFA-2541-77E70CEF4C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2E393-8103-4932-8980-F8C6FB584125}" type="datetimeFigureOut">
              <a:rPr lang="en-GB" smtClean="0"/>
              <a:t>04/12/2022</a:t>
            </a:fld>
            <a:endParaRPr lang="en-GB"/>
          </a:p>
        </p:txBody>
      </p:sp>
      <p:sp>
        <p:nvSpPr>
          <p:cNvPr id="5" name="Footer Placeholder 4">
            <a:extLst>
              <a:ext uri="{FF2B5EF4-FFF2-40B4-BE49-F238E27FC236}">
                <a16:creationId xmlns:a16="http://schemas.microsoft.com/office/drawing/2014/main" id="{17FAE7BC-3835-4594-9545-E1F4A4F7C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1BE2C7E-B65B-FE91-A52E-31ECF6154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D2702-FDB4-4D61-9859-B47E11488435}" type="slidenum">
              <a:rPr lang="en-GB" smtClean="0"/>
              <a:t>‹#›</a:t>
            </a:fld>
            <a:endParaRPr lang="en-GB"/>
          </a:p>
        </p:txBody>
      </p:sp>
    </p:spTree>
    <p:extLst>
      <p:ext uri="{BB962C8B-B14F-4D97-AF65-F5344CB8AC3E}">
        <p14:creationId xmlns:p14="http://schemas.microsoft.com/office/powerpoint/2010/main" val="1350674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wildlifetrusts.org/get-involved/other-ways-get-involved/shoresearch"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search?q=shine+jesus+shine&amp;source=lmns&amp;tbm=vid&amp;bih=738&amp;biw=1522&amp;rlz=1C1GCEU_en-GBGB1024GB1024&amp;hl=en-US&amp;sa=X&amp;ved=2ahUKEwjH36bgnuD7AhXzpicCHbOmAdoQ_AUoAXoECAEQAQ#fpstate=ive&amp;vld=cid:d5159bcb,vid:gr5Y63bDN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3CD44-11B7-1732-652A-796C09B0550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We light the candle</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44136B6-34E9-4960-C014-B00339711D46}"/>
              </a:ext>
            </a:extLst>
          </p:cNvPr>
          <p:cNvPicPr>
            <a:picLocks noGrp="1" noChangeAspect="1"/>
          </p:cNvPicPr>
          <p:nvPr>
            <p:ph idx="1"/>
          </p:nvPr>
        </p:nvPicPr>
        <p:blipFill rotWithShape="1">
          <a:blip r:embed="rId2"/>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189253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5FE4-5FBA-A197-1B34-A17622A0E08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Acting on what we have learnt…</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63D0750A-45E7-F5F5-AB3D-868D5EE0260C}"/>
              </a:ext>
            </a:extLst>
          </p:cNvPr>
          <p:cNvPicPr>
            <a:picLocks noGrp="1" noChangeAspect="1"/>
          </p:cNvPicPr>
          <p:nvPr>
            <p:ph idx="1"/>
          </p:nvPr>
        </p:nvPicPr>
        <p:blipFill rotWithShape="1">
          <a:blip r:embed="rId2"/>
          <a:srcRect l="17163" r="10328"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12621771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2C77B-A386-E73B-B8AD-D249869A05A1}"/>
              </a:ext>
            </a:extLst>
          </p:cNvPr>
          <p:cNvSpPr>
            <a:spLocks noGrp="1"/>
          </p:cNvSpPr>
          <p:nvPr>
            <p:ph type="title"/>
          </p:nvPr>
        </p:nvSpPr>
        <p:spPr>
          <a:xfrm>
            <a:off x="640080" y="325369"/>
            <a:ext cx="4368602" cy="1956841"/>
          </a:xfrm>
        </p:spPr>
        <p:txBody>
          <a:bodyPr anchor="b">
            <a:normAutofit/>
          </a:bodyPr>
          <a:lstStyle/>
          <a:p>
            <a:r>
              <a:rPr lang="en-GB" sz="4200"/>
              <a:t>Next summer we will be Citizen Scientists at school</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D0CF22-B9E9-E461-E7C7-0429B874BEF9}"/>
              </a:ext>
            </a:extLst>
          </p:cNvPr>
          <p:cNvSpPr>
            <a:spLocks noGrp="1"/>
          </p:cNvSpPr>
          <p:nvPr>
            <p:ph idx="1"/>
          </p:nvPr>
        </p:nvSpPr>
        <p:spPr>
          <a:xfrm>
            <a:off x="640080" y="2872899"/>
            <a:ext cx="4243589" cy="3320668"/>
          </a:xfrm>
        </p:spPr>
        <p:txBody>
          <a:bodyPr>
            <a:normAutofit/>
          </a:bodyPr>
          <a:lstStyle/>
          <a:p>
            <a:pPr marL="0" indent="0">
              <a:buNone/>
            </a:pPr>
            <a:r>
              <a:rPr lang="en-GB" sz="2200" b="0" i="0">
                <a:effectLst/>
                <a:latin typeface="Montserrat" panose="020B0604020202020204" pitchFamily="2" charset="0"/>
              </a:rPr>
              <a:t>Now that we have planted lots of butterfly friendly plant son our school field we can take part in The Big Butterfly Count, in July and we will record the numbers of butterflies/ moths we can see in a fifteen minute period</a:t>
            </a:r>
          </a:p>
          <a:p>
            <a:pPr marL="0" indent="0">
              <a:buNone/>
            </a:pPr>
            <a:endParaRPr lang="en-GB" sz="2200">
              <a:latin typeface="Montserrat" panose="020B0604020202020204" pitchFamily="2" charset="0"/>
            </a:endParaRPr>
          </a:p>
        </p:txBody>
      </p:sp>
      <p:pic>
        <p:nvPicPr>
          <p:cNvPr id="4" name="Picture 3">
            <a:extLst>
              <a:ext uri="{FF2B5EF4-FFF2-40B4-BE49-F238E27FC236}">
                <a16:creationId xmlns:a16="http://schemas.microsoft.com/office/drawing/2014/main" id="{61711886-5408-E94B-CF55-A522B9159B92}"/>
              </a:ext>
            </a:extLst>
          </p:cNvPr>
          <p:cNvPicPr>
            <a:picLocks noChangeAspect="1"/>
          </p:cNvPicPr>
          <p:nvPr/>
        </p:nvPicPr>
        <p:blipFill rotWithShape="1">
          <a:blip r:embed="rId2"/>
          <a:srcRect l="2603" r="221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11165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3003A9-46BC-4DCF-D60A-1BAC7E5A6728}"/>
              </a:ext>
            </a:extLst>
          </p:cNvPr>
          <p:cNvSpPr>
            <a:spLocks noGrp="1"/>
          </p:cNvSpPr>
          <p:nvPr>
            <p:ph type="title"/>
          </p:nvPr>
        </p:nvSpPr>
        <p:spPr>
          <a:xfrm>
            <a:off x="640080" y="325369"/>
            <a:ext cx="4368602" cy="1956841"/>
          </a:xfrm>
        </p:spPr>
        <p:txBody>
          <a:bodyPr anchor="b">
            <a:normAutofit/>
          </a:bodyPr>
          <a:lstStyle/>
          <a:p>
            <a:r>
              <a:rPr lang="en-GB" sz="4600"/>
              <a:t>You can get involved in Devon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EF57B-35DD-3883-C6A7-2F409671D89E}"/>
              </a:ext>
            </a:extLst>
          </p:cNvPr>
          <p:cNvSpPr>
            <a:spLocks noGrp="1"/>
          </p:cNvSpPr>
          <p:nvPr>
            <p:ph idx="1"/>
          </p:nvPr>
        </p:nvSpPr>
        <p:spPr>
          <a:xfrm>
            <a:off x="640080" y="2872899"/>
            <a:ext cx="4243589" cy="3320668"/>
          </a:xfrm>
        </p:spPr>
        <p:txBody>
          <a:bodyPr>
            <a:normAutofit fontScale="85000" lnSpcReduction="20000"/>
          </a:bodyPr>
          <a:lstStyle/>
          <a:p>
            <a:pPr fontAlgn="base">
              <a:buFont typeface="Arial" panose="020B0604020202020204" pitchFamily="34" charset="0"/>
              <a:buChar char="•"/>
            </a:pPr>
            <a:r>
              <a:rPr lang="en-GB" sz="2200" b="0" i="0" u="none" strike="noStrike" dirty="0" err="1">
                <a:effectLst/>
                <a:latin typeface="Helvetica" panose="020B0604020202020204" pitchFamily="34" charset="0"/>
                <a:hlinkClick r:id="rId2"/>
              </a:rPr>
              <a:t>Shoresearch</a:t>
            </a:r>
            <a:r>
              <a:rPr lang="en-GB" sz="2200" b="0" i="0" dirty="0">
                <a:effectLst/>
                <a:latin typeface="Helvetica" panose="020B0604020202020204" pitchFamily="34" charset="0"/>
              </a:rPr>
              <a:t> is a Wildlife Trust run citizen science project that trains volunteers to identify and record the wildlife on shores across the UK. The data collected helps experts to monitor our fragile sea life and better understand the effects of pollution, climate change and invasive alien species.</a:t>
            </a:r>
          </a:p>
          <a:p>
            <a:pPr fontAlgn="base"/>
            <a:endParaRPr lang="en-GB" sz="2200" b="0" i="0" dirty="0">
              <a:effectLst/>
              <a:latin typeface="Helvetica" panose="020B0604020202020204" pitchFamily="34" charset="0"/>
            </a:endParaRPr>
          </a:p>
          <a:p>
            <a:pPr fontAlgn="base"/>
            <a:r>
              <a:rPr lang="en-GB" sz="2200" b="0" i="0" dirty="0">
                <a:effectLst/>
                <a:latin typeface="Helvetica" panose="020B0604020202020204" pitchFamily="34" charset="0"/>
              </a:rPr>
              <a:t>https://www.wildlifetrusts.org/get-involved/other-ways-get-involved/shoresearch</a:t>
            </a:r>
          </a:p>
          <a:p>
            <a:endParaRPr lang="en-GB" sz="2200" dirty="0"/>
          </a:p>
        </p:txBody>
      </p:sp>
      <p:pic>
        <p:nvPicPr>
          <p:cNvPr id="4" name="Picture 3">
            <a:extLst>
              <a:ext uri="{FF2B5EF4-FFF2-40B4-BE49-F238E27FC236}">
                <a16:creationId xmlns:a16="http://schemas.microsoft.com/office/drawing/2014/main" id="{1E0CB4C3-D09A-3E82-DB26-98BE1D34438C}"/>
              </a:ext>
            </a:extLst>
          </p:cNvPr>
          <p:cNvPicPr>
            <a:picLocks noChangeAspect="1"/>
          </p:cNvPicPr>
          <p:nvPr/>
        </p:nvPicPr>
        <p:blipFill rotWithShape="1">
          <a:blip r:embed="rId3"/>
          <a:srcRect l="12810" r="2023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4776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667F17F-C4A6-0150-0D2F-C8F8BB7E9E64}"/>
              </a:ext>
            </a:extLst>
          </p:cNvPr>
          <p:cNvPicPr>
            <a:picLocks noChangeAspect="1"/>
          </p:cNvPicPr>
          <p:nvPr/>
        </p:nvPicPr>
        <p:blipFill rotWithShape="1">
          <a:blip r:embed="rId2"/>
          <a:srcRect t="6917" r="-1" b="18557"/>
          <a:stretch/>
        </p:blipFill>
        <p:spPr>
          <a:xfrm>
            <a:off x="320040" y="320040"/>
            <a:ext cx="11548872" cy="4303462"/>
          </a:xfrm>
          <a:prstGeom prst="rect">
            <a:avLst/>
          </a:prstGeom>
        </p:spPr>
      </p:pic>
      <p:sp>
        <p:nvSpPr>
          <p:cNvPr id="25" name="Rectangle 24">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DAA1FF-9D49-8B1C-B59E-FF2651AE6995}"/>
              </a:ext>
            </a:extLst>
          </p:cNvPr>
          <p:cNvSpPr>
            <a:spLocks noGrp="1"/>
          </p:cNvSpPr>
          <p:nvPr>
            <p:ph idx="1"/>
          </p:nvPr>
        </p:nvSpPr>
        <p:spPr>
          <a:xfrm>
            <a:off x="4229101" y="5009083"/>
            <a:ext cx="7127747" cy="1345997"/>
          </a:xfrm>
        </p:spPr>
        <p:txBody>
          <a:bodyPr anchor="ctr">
            <a:normAutofit fontScale="92500" lnSpcReduction="20000"/>
          </a:bodyPr>
          <a:lstStyle/>
          <a:p>
            <a:pPr marL="0" indent="0">
              <a:buNone/>
            </a:pPr>
            <a:r>
              <a:rPr lang="en-GB" sz="1700" dirty="0">
                <a:solidFill>
                  <a:schemeClr val="bg1"/>
                </a:solidFill>
              </a:rPr>
              <a:t>Dear Lord</a:t>
            </a:r>
          </a:p>
          <a:p>
            <a:pPr marL="0" indent="0">
              <a:buNone/>
            </a:pPr>
            <a:r>
              <a:rPr lang="en-GB" sz="1700" dirty="0">
                <a:solidFill>
                  <a:schemeClr val="bg1"/>
                </a:solidFill>
              </a:rPr>
              <a:t>Help us to show Respect and Compassion for others and for Nature itself.</a:t>
            </a:r>
          </a:p>
          <a:p>
            <a:pPr marL="0" indent="0">
              <a:buNone/>
            </a:pPr>
            <a:r>
              <a:rPr lang="en-GB" sz="1700" dirty="0">
                <a:solidFill>
                  <a:schemeClr val="bg1"/>
                </a:solidFill>
              </a:rPr>
              <a:t> Help us to be good citizens of the Earth and to play our part in protecting our environment.</a:t>
            </a:r>
          </a:p>
          <a:p>
            <a:pPr marL="0" indent="0">
              <a:buNone/>
            </a:pPr>
            <a:r>
              <a:rPr lang="en-GB" sz="1700" dirty="0">
                <a:solidFill>
                  <a:schemeClr val="bg1"/>
                </a:solidFill>
              </a:rPr>
              <a:t>Amen</a:t>
            </a:r>
          </a:p>
        </p:txBody>
      </p:sp>
    </p:spTree>
    <p:extLst>
      <p:ext uri="{BB962C8B-B14F-4D97-AF65-F5344CB8AC3E}">
        <p14:creationId xmlns:p14="http://schemas.microsoft.com/office/powerpoint/2010/main" val="43784480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79A46E1-3218-39E3-CFD9-1D9F0FB19CCC}"/>
              </a:ext>
            </a:extLst>
          </p:cNvPr>
          <p:cNvSpPr>
            <a:spLocks noGrp="1"/>
          </p:cNvSpPr>
          <p:nvPr>
            <p:ph idx="1"/>
          </p:nvPr>
        </p:nvSpPr>
        <p:spPr>
          <a:xfrm>
            <a:off x="630936" y="2807208"/>
            <a:ext cx="3429000" cy="3410712"/>
          </a:xfrm>
        </p:spPr>
        <p:txBody>
          <a:bodyPr anchor="t">
            <a:normAutofit/>
          </a:bodyPr>
          <a:lstStyle/>
          <a:p>
            <a:r>
              <a:rPr lang="en-GB" sz="2000">
                <a:hlinkClick r:id="rId2"/>
              </a:rPr>
              <a:t>https://www.google.com/search?q=shine+jesus+shine&amp;source=lmns&amp;tbm=vid&amp;bih=738&amp;biw=1522&amp;rlz=1C1GCEU_en-GBGB1024GB1024&amp;hl=en-US&amp;sa=X&amp;ved=2ahUKEwjH36bgnuD7AhXzpicCHbOmAdoQ_AUoAXoECAEQAQ#fpstate=ive&amp;vld=cid:d5159bcb,vid:gr5Y63bDNNg</a:t>
            </a:r>
            <a:endParaRPr lang="en-GB" sz="2000"/>
          </a:p>
          <a:p>
            <a:endParaRPr lang="en-GB" sz="2000"/>
          </a:p>
        </p:txBody>
      </p:sp>
      <p:pic>
        <p:nvPicPr>
          <p:cNvPr id="5" name="Picture 4">
            <a:extLst>
              <a:ext uri="{FF2B5EF4-FFF2-40B4-BE49-F238E27FC236}">
                <a16:creationId xmlns:a16="http://schemas.microsoft.com/office/drawing/2014/main" id="{76AF5BA6-D9D7-23C6-8021-6CD9225F7F3E}"/>
              </a:ext>
            </a:extLst>
          </p:cNvPr>
          <p:cNvPicPr>
            <a:picLocks noChangeAspect="1"/>
          </p:cNvPicPr>
          <p:nvPr/>
        </p:nvPicPr>
        <p:blipFill rotWithShape="1">
          <a:blip r:embed="rId3"/>
          <a:srcRect l="10929" t="21223" r="40917" b="32594"/>
          <a:stretch/>
        </p:blipFill>
        <p:spPr>
          <a:xfrm>
            <a:off x="4654296" y="1566802"/>
            <a:ext cx="6903720" cy="3724395"/>
          </a:xfrm>
          <a:prstGeom prst="rect">
            <a:avLst/>
          </a:prstGeom>
        </p:spPr>
      </p:pic>
    </p:spTree>
    <p:extLst>
      <p:ext uri="{BB962C8B-B14F-4D97-AF65-F5344CB8AC3E}">
        <p14:creationId xmlns:p14="http://schemas.microsoft.com/office/powerpoint/2010/main" val="376723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EFDB88-1CE8-C177-B884-CA8418A21E7A}"/>
              </a:ext>
            </a:extLst>
          </p:cNvPr>
          <p:cNvPicPr>
            <a:picLocks noChangeAspect="1"/>
          </p:cNvPicPr>
          <p:nvPr/>
        </p:nvPicPr>
        <p:blipFill rotWithShape="1">
          <a:blip r:embed="rId2"/>
          <a:srcRect t="26916" r="4069"/>
          <a:stretch/>
        </p:blipFill>
        <p:spPr>
          <a:xfrm>
            <a:off x="621675" y="2078044"/>
            <a:ext cx="6589537" cy="2698344"/>
          </a:xfrm>
          <a:prstGeom prst="rect">
            <a:avLst/>
          </a:prstGeom>
        </p:spPr>
      </p:pic>
      <p:sp>
        <p:nvSpPr>
          <p:cNvPr id="16" name="Right Triangle 1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7A6049-3E8B-A323-082C-38B04C580C12}"/>
              </a:ext>
            </a:extLst>
          </p:cNvPr>
          <p:cNvSpPr>
            <a:spLocks noGrp="1"/>
          </p:cNvSpPr>
          <p:nvPr>
            <p:ph type="ctrTitle"/>
          </p:nvPr>
        </p:nvSpPr>
        <p:spPr>
          <a:xfrm>
            <a:off x="8052497" y="1056640"/>
            <a:ext cx="3197660" cy="3125746"/>
          </a:xfrm>
        </p:spPr>
        <p:txBody>
          <a:bodyPr anchor="b">
            <a:normAutofit/>
          </a:bodyPr>
          <a:lstStyle/>
          <a:p>
            <a:pPr algn="l"/>
            <a:r>
              <a:rPr lang="en-GB" sz="4000"/>
              <a:t>RESPECT &amp; COMPASSION</a:t>
            </a:r>
          </a:p>
        </p:txBody>
      </p:sp>
    </p:spTree>
    <p:extLst>
      <p:ext uri="{BB962C8B-B14F-4D97-AF65-F5344CB8AC3E}">
        <p14:creationId xmlns:p14="http://schemas.microsoft.com/office/powerpoint/2010/main" val="13505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C27C-8ADF-D710-C9C6-C1CCFD4FB82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Looking out at the world</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4FB41EE8-16F0-E7ED-F657-A9BF024DB36B}"/>
              </a:ext>
            </a:extLst>
          </p:cNvPr>
          <p:cNvPicPr>
            <a:picLocks noGrp="1" noChangeAspect="1"/>
          </p:cNvPicPr>
          <p:nvPr>
            <p:ph idx="1"/>
          </p:nvPr>
        </p:nvPicPr>
        <p:blipFill rotWithShape="1">
          <a:blip r:embed="rId2"/>
          <a:srcRect l="2574" r="57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835316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6">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83B7719-4312-59B7-000D-44051D9F877B}"/>
              </a:ext>
            </a:extLst>
          </p:cNvPr>
          <p:cNvPicPr>
            <a:picLocks noChangeAspect="1"/>
          </p:cNvPicPr>
          <p:nvPr/>
        </p:nvPicPr>
        <p:blipFill rotWithShape="1">
          <a:blip r:embed="rId2"/>
          <a:srcRect l="34908" r="18797" b="-1"/>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6" name="Picture 5">
            <a:extLst>
              <a:ext uri="{FF2B5EF4-FFF2-40B4-BE49-F238E27FC236}">
                <a16:creationId xmlns:a16="http://schemas.microsoft.com/office/drawing/2014/main" id="{B511EB39-EEAC-9F90-A754-B756630553DC}"/>
              </a:ext>
            </a:extLst>
          </p:cNvPr>
          <p:cNvPicPr>
            <a:picLocks noChangeAspect="1"/>
          </p:cNvPicPr>
          <p:nvPr/>
        </p:nvPicPr>
        <p:blipFill rotWithShape="1">
          <a:blip r:embed="rId3"/>
          <a:srcRect l="2206" r="815"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96B0CE4A-79C0-865E-5B3F-DB28CD801FC1}"/>
              </a:ext>
            </a:extLst>
          </p:cNvPr>
          <p:cNvPicPr>
            <a:picLocks noChangeAspect="1"/>
          </p:cNvPicPr>
          <p:nvPr/>
        </p:nvPicPr>
        <p:blipFill rotWithShape="1">
          <a:blip r:embed="rId4"/>
          <a:srcRect l="13787" r="4762"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7" name="Freeform: Shape 1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2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7B1E57-7A19-92CC-A918-5C31BBCCA110}"/>
              </a:ext>
            </a:extLst>
          </p:cNvPr>
          <p:cNvSpPr>
            <a:spLocks noGrp="1"/>
          </p:cNvSpPr>
          <p:nvPr>
            <p:ph type="title"/>
          </p:nvPr>
        </p:nvSpPr>
        <p:spPr>
          <a:xfrm>
            <a:off x="448056" y="685800"/>
            <a:ext cx="2807208" cy="1325563"/>
          </a:xfrm>
        </p:spPr>
        <p:txBody>
          <a:bodyPr>
            <a:normAutofit/>
          </a:bodyPr>
          <a:lstStyle/>
          <a:p>
            <a:br>
              <a:rPr lang="en-GB" sz="1500" b="1" i="0">
                <a:effectLst/>
                <a:latin typeface="Walsheim"/>
              </a:rPr>
            </a:br>
            <a:br>
              <a:rPr lang="en-GB" sz="1500" b="1" i="0">
                <a:effectLst/>
                <a:latin typeface="Walsheim"/>
              </a:rPr>
            </a:br>
            <a:br>
              <a:rPr lang="en-GB" sz="1500" b="1" i="0">
                <a:effectLst/>
                <a:latin typeface="Walsheim"/>
              </a:rPr>
            </a:br>
            <a:r>
              <a:rPr lang="en-GB" sz="1500" b="1" i="0">
                <a:effectLst/>
                <a:latin typeface="Walsheim"/>
              </a:rPr>
              <a:t>RESPECT &amp; COMPASSION</a:t>
            </a:r>
            <a:br>
              <a:rPr lang="en-GB" sz="1500" b="1" i="0">
                <a:effectLst/>
                <a:latin typeface="Walsheim"/>
              </a:rPr>
            </a:br>
            <a:endParaRPr lang="en-GB" sz="1500"/>
          </a:p>
        </p:txBody>
      </p:sp>
      <p:sp>
        <p:nvSpPr>
          <p:cNvPr id="39" name="Rectangle 2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2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674715-60CB-5563-15C6-448FBAE9330F}"/>
              </a:ext>
            </a:extLst>
          </p:cNvPr>
          <p:cNvSpPr>
            <a:spLocks noGrp="1"/>
          </p:cNvSpPr>
          <p:nvPr>
            <p:ph idx="1"/>
          </p:nvPr>
        </p:nvSpPr>
        <p:spPr>
          <a:xfrm>
            <a:off x="448056" y="2258568"/>
            <a:ext cx="2807208" cy="3922776"/>
          </a:xfrm>
        </p:spPr>
        <p:txBody>
          <a:bodyPr>
            <a:normAutofit/>
          </a:bodyPr>
          <a:lstStyle/>
          <a:p>
            <a:pPr marL="0" indent="0">
              <a:buNone/>
            </a:pPr>
            <a:r>
              <a:rPr lang="en-GB" sz="1700">
                <a:latin typeface="Walsheim"/>
              </a:rPr>
              <a:t>Like the Ethiopian villagers of Awra Amba the people we are visiting today have very little money and live a very simple life.</a:t>
            </a:r>
          </a:p>
          <a:p>
            <a:pPr marL="0" indent="0">
              <a:buNone/>
            </a:pPr>
            <a:r>
              <a:rPr lang="en-GB" sz="1700">
                <a:latin typeface="Walsheim"/>
              </a:rPr>
              <a:t>However, they are generous with what they have and with their time. </a:t>
            </a:r>
          </a:p>
          <a:p>
            <a:pPr marL="0" indent="0">
              <a:buNone/>
            </a:pPr>
            <a:r>
              <a:rPr lang="en-GB" sz="1700" b="0" i="0">
                <a:effectLst/>
                <a:latin typeface="Walsheim"/>
              </a:rPr>
              <a:t>They care greatly about the forest aroun</a:t>
            </a:r>
            <a:r>
              <a:rPr lang="en-GB" sz="1700">
                <a:latin typeface="Walsheim"/>
              </a:rPr>
              <a:t>d them and the wildlife it supports.</a:t>
            </a:r>
            <a:endParaRPr lang="en-GB" sz="1700" b="0" i="0">
              <a:effectLst/>
              <a:latin typeface="Walsheim"/>
            </a:endParaRPr>
          </a:p>
        </p:txBody>
      </p:sp>
    </p:spTree>
    <p:extLst>
      <p:ext uri="{BB962C8B-B14F-4D97-AF65-F5344CB8AC3E}">
        <p14:creationId xmlns:p14="http://schemas.microsoft.com/office/powerpoint/2010/main" val="206551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0A835A5E-AC4A-ECE8-B3E0-2DB5B44CFCEB}"/>
              </a:ext>
            </a:extLst>
          </p:cNvPr>
          <p:cNvSpPr>
            <a:spLocks noGrp="1"/>
          </p:cNvSpPr>
          <p:nvPr>
            <p:ph idx="1"/>
          </p:nvPr>
        </p:nvSpPr>
        <p:spPr>
          <a:xfrm>
            <a:off x="5541263" y="457200"/>
            <a:ext cx="6007608" cy="1929384"/>
          </a:xfrm>
        </p:spPr>
        <p:txBody>
          <a:bodyPr vert="horz" lIns="91440" tIns="45720" rIns="91440" bIns="45720" rtlCol="0" anchor="ctr">
            <a:normAutofit/>
          </a:bodyPr>
          <a:lstStyle/>
          <a:p>
            <a:pPr>
              <a:spcAft>
                <a:spcPts val="600"/>
              </a:spcAft>
            </a:pPr>
            <a:r>
              <a:rPr lang="en-US" sz="2200"/>
              <a:t>Video to 0- 5mins </a:t>
            </a:r>
          </a:p>
          <a:p>
            <a:pPr>
              <a:spcAft>
                <a:spcPts val="600"/>
              </a:spcAft>
            </a:pPr>
            <a:r>
              <a:rPr lang="en-US" sz="2200"/>
              <a:t>6.53-7.20- role and duty.   7.40-7.46 – protecting the world.</a:t>
            </a:r>
          </a:p>
        </p:txBody>
      </p:sp>
      <p:pic>
        <p:nvPicPr>
          <p:cNvPr id="10" name="Content Placeholder 9">
            <a:extLst>
              <a:ext uri="{FF2B5EF4-FFF2-40B4-BE49-F238E27FC236}">
                <a16:creationId xmlns:a16="http://schemas.microsoft.com/office/drawing/2014/main" id="{08D0A848-F34D-CC78-2B61-CAE06A4AC382}"/>
              </a:ext>
            </a:extLst>
          </p:cNvPr>
          <p:cNvPicPr>
            <a:picLocks noChangeAspect="1"/>
          </p:cNvPicPr>
          <p:nvPr/>
        </p:nvPicPr>
        <p:blipFill rotWithShape="1">
          <a:blip r:embed="rId2"/>
          <a:srcRect l="22129" t="14614" r="22325" b="12143"/>
          <a:stretch/>
        </p:blipFill>
        <p:spPr>
          <a:xfrm>
            <a:off x="720375" y="2569464"/>
            <a:ext cx="4960050" cy="3678936"/>
          </a:xfrm>
          <a:prstGeom prst="rect">
            <a:avLst/>
          </a:prstGeom>
        </p:spPr>
      </p:pic>
      <p:pic>
        <p:nvPicPr>
          <p:cNvPr id="22" name="Picture 21">
            <a:extLst>
              <a:ext uri="{FF2B5EF4-FFF2-40B4-BE49-F238E27FC236}">
                <a16:creationId xmlns:a16="http://schemas.microsoft.com/office/drawing/2014/main" id="{A9DF1B0C-A12F-1847-B1EC-50551FCA2B3D}"/>
              </a:ext>
            </a:extLst>
          </p:cNvPr>
          <p:cNvPicPr>
            <a:picLocks noChangeAspect="1"/>
          </p:cNvPicPr>
          <p:nvPr/>
        </p:nvPicPr>
        <p:blipFill rotWithShape="1">
          <a:blip r:embed="rId3"/>
          <a:srcRect l="17817" t="9823" r="24831" b="10250"/>
          <a:stretch/>
        </p:blipFill>
        <p:spPr>
          <a:xfrm>
            <a:off x="6642029" y="2569464"/>
            <a:ext cx="4693046" cy="3678936"/>
          </a:xfrm>
          <a:prstGeom prst="rect">
            <a:avLst/>
          </a:prstGeom>
        </p:spPr>
      </p:pic>
      <p:sp>
        <p:nvSpPr>
          <p:cNvPr id="25" name="TextBox 24">
            <a:extLst>
              <a:ext uri="{FF2B5EF4-FFF2-40B4-BE49-F238E27FC236}">
                <a16:creationId xmlns:a16="http://schemas.microsoft.com/office/drawing/2014/main" id="{F9016615-DA0C-27D4-9D00-A764C5EDCE9F}"/>
              </a:ext>
            </a:extLst>
          </p:cNvPr>
          <p:cNvSpPr txBox="1"/>
          <p:nvPr/>
        </p:nvSpPr>
        <p:spPr>
          <a:xfrm>
            <a:off x="838200" y="1123950"/>
            <a:ext cx="3315462" cy="369332"/>
          </a:xfrm>
          <a:prstGeom prst="rect">
            <a:avLst/>
          </a:prstGeom>
          <a:noFill/>
        </p:spPr>
        <p:txBody>
          <a:bodyPr wrap="square" rtlCol="0">
            <a:spAutoFit/>
          </a:bodyPr>
          <a:lstStyle/>
          <a:p>
            <a:r>
              <a:rPr lang="en-GB" dirty="0" err="1"/>
              <a:t>Lyfta</a:t>
            </a:r>
            <a:r>
              <a:rPr lang="en-GB" dirty="0"/>
              <a:t> Navigation</a:t>
            </a:r>
          </a:p>
        </p:txBody>
      </p:sp>
    </p:spTree>
    <p:extLst>
      <p:ext uri="{BB962C8B-B14F-4D97-AF65-F5344CB8AC3E}">
        <p14:creationId xmlns:p14="http://schemas.microsoft.com/office/powerpoint/2010/main" val="2587486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CCC1DCF-1D06-874C-5D00-63C5C05FA127}"/>
              </a:ext>
            </a:extLst>
          </p:cNvPr>
          <p:cNvSpPr txBox="1"/>
          <p:nvPr/>
        </p:nvSpPr>
        <p:spPr>
          <a:xfrm>
            <a:off x="95250" y="5572125"/>
            <a:ext cx="12095226" cy="923330"/>
          </a:xfrm>
          <a:prstGeom prst="rect">
            <a:avLst/>
          </a:prstGeom>
          <a:solidFill>
            <a:schemeClr val="bg1"/>
          </a:solidFill>
        </p:spPr>
        <p:txBody>
          <a:bodyPr wrap="square" rtlCol="0">
            <a:spAutoFit/>
          </a:bodyPr>
          <a:lstStyle/>
          <a:p>
            <a:endParaRPr lang="en-GB" dirty="0"/>
          </a:p>
          <a:p>
            <a:endParaRPr lang="en-GB" dirty="0"/>
          </a:p>
          <a:p>
            <a:endParaRPr lang="en-GB" dirty="0"/>
          </a:p>
        </p:txBody>
      </p:sp>
      <p:pic>
        <p:nvPicPr>
          <p:cNvPr id="7" name="Content Placeholder 6">
            <a:extLst>
              <a:ext uri="{FF2B5EF4-FFF2-40B4-BE49-F238E27FC236}">
                <a16:creationId xmlns:a16="http://schemas.microsoft.com/office/drawing/2014/main" id="{2B293222-FECB-36F5-3902-1E661D03C221}"/>
              </a:ext>
            </a:extLst>
          </p:cNvPr>
          <p:cNvPicPr>
            <a:picLocks noGrp="1" noChangeAspect="1"/>
          </p:cNvPicPr>
          <p:nvPr>
            <p:ph idx="1"/>
          </p:nvPr>
        </p:nvPicPr>
        <p:blipFill rotWithShape="1">
          <a:blip r:embed="rId2"/>
          <a:srcRect l="17986" t="9486" r="17248" b="6020"/>
          <a:stretch/>
        </p:blipFill>
        <p:spPr>
          <a:xfrm>
            <a:off x="552450" y="400644"/>
            <a:ext cx="5543550" cy="4068081"/>
          </a:xfrm>
        </p:spPr>
      </p:pic>
      <p:sp>
        <p:nvSpPr>
          <p:cNvPr id="8" name="TextBox 7">
            <a:extLst>
              <a:ext uri="{FF2B5EF4-FFF2-40B4-BE49-F238E27FC236}">
                <a16:creationId xmlns:a16="http://schemas.microsoft.com/office/drawing/2014/main" id="{25F5AFDD-E2BB-14B8-BD08-9D1FD58B0903}"/>
              </a:ext>
            </a:extLst>
          </p:cNvPr>
          <p:cNvSpPr txBox="1"/>
          <p:nvPr/>
        </p:nvSpPr>
        <p:spPr>
          <a:xfrm>
            <a:off x="6306107" y="571500"/>
            <a:ext cx="5333444" cy="5262979"/>
          </a:xfrm>
          <a:prstGeom prst="rect">
            <a:avLst/>
          </a:prstGeom>
          <a:noFill/>
        </p:spPr>
        <p:txBody>
          <a:bodyPr wrap="square" rtlCol="0">
            <a:spAutoFit/>
          </a:bodyPr>
          <a:lstStyle/>
          <a:p>
            <a:r>
              <a:rPr lang="en-GB" sz="2400" dirty="0"/>
              <a:t>The Forest Guards are also</a:t>
            </a:r>
          </a:p>
          <a:p>
            <a:r>
              <a:rPr lang="en-GB" sz="2400" b="1" u="sng" dirty="0"/>
              <a:t> “Citizen Scientists”. </a:t>
            </a:r>
          </a:p>
          <a:p>
            <a:endParaRPr lang="en-GB" sz="2400" dirty="0"/>
          </a:p>
          <a:p>
            <a:r>
              <a:rPr lang="en-GB" sz="2400" dirty="0"/>
              <a:t>They carry out checks and measurements and record information that can be added to the information collected by other people and then used by scientists to work out the populations of animals , plants and birds in the wild areas of the world. </a:t>
            </a:r>
          </a:p>
          <a:p>
            <a:endParaRPr lang="en-GB" sz="2400" dirty="0"/>
          </a:p>
          <a:p>
            <a:r>
              <a:rPr lang="en-GB" sz="2400" dirty="0"/>
              <a:t>This help us to work out if we are doing is beginning to improve the environment and to help Nature.</a:t>
            </a:r>
          </a:p>
        </p:txBody>
      </p:sp>
      <p:sp>
        <p:nvSpPr>
          <p:cNvPr id="9" name="TextBox 8">
            <a:extLst>
              <a:ext uri="{FF2B5EF4-FFF2-40B4-BE49-F238E27FC236}">
                <a16:creationId xmlns:a16="http://schemas.microsoft.com/office/drawing/2014/main" id="{657B2DC2-FD30-1060-84B0-DD2EB90DAB42}"/>
              </a:ext>
            </a:extLst>
          </p:cNvPr>
          <p:cNvSpPr txBox="1"/>
          <p:nvPr/>
        </p:nvSpPr>
        <p:spPr>
          <a:xfrm>
            <a:off x="490306" y="4609414"/>
            <a:ext cx="5395589" cy="923330"/>
          </a:xfrm>
          <a:prstGeom prst="rect">
            <a:avLst/>
          </a:prstGeom>
          <a:noFill/>
        </p:spPr>
        <p:txBody>
          <a:bodyPr wrap="square" rtlCol="0">
            <a:spAutoFit/>
          </a:bodyPr>
          <a:lstStyle/>
          <a:p>
            <a:r>
              <a:rPr lang="en-GB" b="0" i="0" dirty="0">
                <a:solidFill>
                  <a:srgbClr val="000000"/>
                </a:solidFill>
                <a:effectLst/>
                <a:latin typeface="Walsheim"/>
              </a:rPr>
              <a:t>The image above shows how in Scotland, pairs of breeding golden eagles increased from 442 in 2003 to 508, an increase of about 15%</a:t>
            </a:r>
            <a:endParaRPr lang="en-GB" dirty="0"/>
          </a:p>
        </p:txBody>
      </p:sp>
    </p:spTree>
    <p:extLst>
      <p:ext uri="{BB962C8B-B14F-4D97-AF65-F5344CB8AC3E}">
        <p14:creationId xmlns:p14="http://schemas.microsoft.com/office/powerpoint/2010/main" val="3831067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AF81-4F73-00FB-5D07-605241553E32}"/>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Reflecting on what we have learnt</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32CD8686-8AF9-F7C6-2D7C-680554E41A30}"/>
              </a:ext>
            </a:extLst>
          </p:cNvPr>
          <p:cNvPicPr>
            <a:picLocks noGrp="1" noChangeAspect="1"/>
          </p:cNvPicPr>
          <p:nvPr>
            <p:ph idx="1"/>
          </p:nvPr>
        </p:nvPicPr>
        <p:blipFill rotWithShape="1">
          <a:blip r:embed="rId2"/>
          <a:srcRect l="15461" r="1407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6818565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2192C0-8450-FD1A-6B6F-80FE9F4DE10C}"/>
              </a:ext>
            </a:extLst>
          </p:cNvPr>
          <p:cNvSpPr>
            <a:spLocks noGrp="1"/>
          </p:cNvSpPr>
          <p:nvPr>
            <p:ph type="title"/>
          </p:nvPr>
        </p:nvSpPr>
        <p:spPr>
          <a:xfrm>
            <a:off x="640079" y="325369"/>
            <a:ext cx="4917341" cy="1956841"/>
          </a:xfrm>
        </p:spPr>
        <p:txBody>
          <a:bodyPr vert="horz" lIns="91440" tIns="45720" rIns="91440" bIns="45720" rtlCol="0" anchor="b">
            <a:normAutofit/>
          </a:bodyPr>
          <a:lstStyle/>
          <a:p>
            <a:pPr algn="ctr"/>
            <a:r>
              <a:rPr lang="en-US" sz="3200" i="1" dirty="0"/>
              <a:t>Anyone, anywhere can be a</a:t>
            </a:r>
            <a:br>
              <a:rPr lang="en-US" sz="3200" b="1" i="1" dirty="0"/>
            </a:br>
            <a:r>
              <a:rPr lang="en-US" sz="3200" b="1" i="1" dirty="0"/>
              <a:t> Citizen Scientist</a:t>
            </a:r>
            <a:br>
              <a:rPr lang="en-US" sz="2400" dirty="0"/>
            </a:br>
            <a:endParaRPr lang="en-US" sz="2400" dirty="0"/>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7">
            <a:extLst>
              <a:ext uri="{FF2B5EF4-FFF2-40B4-BE49-F238E27FC236}">
                <a16:creationId xmlns:a16="http://schemas.microsoft.com/office/drawing/2014/main" id="{FF5BA5A0-F7BD-5232-4143-87A84A66C556}"/>
              </a:ext>
            </a:extLst>
          </p:cNvPr>
          <p:cNvSpPr>
            <a:spLocks noGrp="1"/>
          </p:cNvSpPr>
          <p:nvPr>
            <p:ph idx="1"/>
          </p:nvPr>
        </p:nvSpPr>
        <p:spPr>
          <a:xfrm>
            <a:off x="640080" y="2872899"/>
            <a:ext cx="4243589" cy="3320668"/>
          </a:xfrm>
        </p:spPr>
        <p:txBody>
          <a:bodyPr>
            <a:normAutofit/>
          </a:bodyPr>
          <a:lstStyle/>
          <a:p>
            <a:r>
              <a:rPr kumimoji="0" lang="en-GB" sz="2400" b="0" i="0" u="none" strike="noStrike" kern="1200" cap="none" spc="0" normalizeH="0" baseline="0" noProof="0" dirty="0">
                <a:ln>
                  <a:noFill/>
                </a:ln>
                <a:solidFill>
                  <a:srgbClr val="000000"/>
                </a:solidFill>
                <a:effectLst/>
                <a:uLnTx/>
                <a:uFillTx/>
                <a:latin typeface="Walsheim"/>
                <a:ea typeface="+mj-ea"/>
                <a:cs typeface="+mj-cs"/>
              </a:rPr>
              <a:t>Citizen science captures all kinds of data! </a:t>
            </a:r>
          </a:p>
          <a:p>
            <a:r>
              <a:rPr kumimoji="0" lang="en-GB" sz="2400" b="0" i="0" u="none" strike="noStrike" kern="1200" cap="none" spc="0" normalizeH="0" baseline="0" noProof="0" dirty="0">
                <a:ln>
                  <a:noFill/>
                </a:ln>
                <a:solidFill>
                  <a:srgbClr val="000000"/>
                </a:solidFill>
                <a:effectLst/>
                <a:uLnTx/>
                <a:uFillTx/>
                <a:latin typeface="Walsheim"/>
                <a:ea typeface="+mj-ea"/>
                <a:cs typeface="+mj-cs"/>
              </a:rPr>
              <a:t>For example. the number of insects, animals or plants seen in a small area, such as a garden or school playing field</a:t>
            </a:r>
            <a:endParaRPr lang="en-US" sz="2200" dirty="0"/>
          </a:p>
        </p:txBody>
      </p:sp>
      <p:pic>
        <p:nvPicPr>
          <p:cNvPr id="7" name="Content Placeholder 6">
            <a:extLst>
              <a:ext uri="{FF2B5EF4-FFF2-40B4-BE49-F238E27FC236}">
                <a16:creationId xmlns:a16="http://schemas.microsoft.com/office/drawing/2014/main" id="{030B28F7-B398-520D-864C-4C8F7519A985}"/>
              </a:ext>
            </a:extLst>
          </p:cNvPr>
          <p:cNvPicPr>
            <a:picLocks noChangeAspect="1"/>
          </p:cNvPicPr>
          <p:nvPr/>
        </p:nvPicPr>
        <p:blipFill rotWithShape="1">
          <a:blip r:embed="rId2"/>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696125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473</Words>
  <Application>Microsoft Office PowerPoint</Application>
  <PresentationFormat>Widescreen</PresentationFormat>
  <Paragraphs>34</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Helvetica</vt:lpstr>
      <vt:lpstr>Montserrat</vt:lpstr>
      <vt:lpstr>Walsheim</vt:lpstr>
      <vt:lpstr>Office Theme</vt:lpstr>
      <vt:lpstr>We light the candle</vt:lpstr>
      <vt:lpstr>PowerPoint Presentation</vt:lpstr>
      <vt:lpstr>RESPECT &amp; COMPASSION</vt:lpstr>
      <vt:lpstr>Looking out at the world</vt:lpstr>
      <vt:lpstr>   RESPECT &amp; COMPASSION </vt:lpstr>
      <vt:lpstr>PowerPoint Presentation</vt:lpstr>
      <vt:lpstr>PowerPoint Presentation</vt:lpstr>
      <vt:lpstr>Reflecting on what we have learnt</vt:lpstr>
      <vt:lpstr>Anyone, anywhere can be a  Citizen Scientist </vt:lpstr>
      <vt:lpstr>Acting on what we have learnt…</vt:lpstr>
      <vt:lpstr>Next summer we will be Citizen Scientists at school</vt:lpstr>
      <vt:lpstr>You can get involved in Devon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dc:title>
  <dc:creator>Samantha McCarthy-patmore</dc:creator>
  <cp:lastModifiedBy>Samantha McCarthy-patmore</cp:lastModifiedBy>
  <cp:revision>1</cp:revision>
  <dcterms:created xsi:type="dcterms:W3CDTF">2022-11-21T11:50:13Z</dcterms:created>
  <dcterms:modified xsi:type="dcterms:W3CDTF">2022-12-04T15:16:22Z</dcterms:modified>
</cp:coreProperties>
</file>