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F4976D-54DD-438F-BAC6-59207034AE22}" v="7" dt="2023-03-13T11:37:55.3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ntha McCarthy-patmore" userId="531b863c-7866-4bc6-b13a-523b85fd6e2d" providerId="ADAL" clId="{4AF4976D-54DD-438F-BAC6-59207034AE22}"/>
    <pc:docChg chg="undo custSel addSld modSld sldOrd">
      <pc:chgData name="Samantha McCarthy-patmore" userId="531b863c-7866-4bc6-b13a-523b85fd6e2d" providerId="ADAL" clId="{4AF4976D-54DD-438F-BAC6-59207034AE22}" dt="2023-03-13T11:39:03.763" v="168" actId="478"/>
      <pc:docMkLst>
        <pc:docMk/>
      </pc:docMkLst>
      <pc:sldChg chg="addSp delSp modSp mod setBg">
        <pc:chgData name="Samantha McCarthy-patmore" userId="531b863c-7866-4bc6-b13a-523b85fd6e2d" providerId="ADAL" clId="{4AF4976D-54DD-438F-BAC6-59207034AE22}" dt="2023-03-13T11:35:45.888" v="30" actId="20577"/>
        <pc:sldMkLst>
          <pc:docMk/>
          <pc:sldMk cId="568924016" sldId="259"/>
        </pc:sldMkLst>
        <pc:spChg chg="mod">
          <ac:chgData name="Samantha McCarthy-patmore" userId="531b863c-7866-4bc6-b13a-523b85fd6e2d" providerId="ADAL" clId="{4AF4976D-54DD-438F-BAC6-59207034AE22}" dt="2023-03-13T11:35:39.593" v="29" actId="26606"/>
          <ac:spMkLst>
            <pc:docMk/>
            <pc:sldMk cId="568924016" sldId="259"/>
            <ac:spMk id="2" creationId="{8C6B91A2-FA04-E334-E566-7E2E9B339D8B}"/>
          </ac:spMkLst>
        </pc:spChg>
        <pc:spChg chg="del">
          <ac:chgData name="Samantha McCarthy-patmore" userId="531b863c-7866-4bc6-b13a-523b85fd6e2d" providerId="ADAL" clId="{4AF4976D-54DD-438F-BAC6-59207034AE22}" dt="2023-03-13T11:28:46.623" v="0"/>
          <ac:spMkLst>
            <pc:docMk/>
            <pc:sldMk cId="568924016" sldId="259"/>
            <ac:spMk id="3" creationId="{55AD6293-C2D7-84BB-4D3F-D451E693542E}"/>
          </ac:spMkLst>
        </pc:spChg>
        <pc:spChg chg="add mod">
          <ac:chgData name="Samantha McCarthy-patmore" userId="531b863c-7866-4bc6-b13a-523b85fd6e2d" providerId="ADAL" clId="{4AF4976D-54DD-438F-BAC6-59207034AE22}" dt="2023-03-13T11:35:45.888" v="30" actId="20577"/>
          <ac:spMkLst>
            <pc:docMk/>
            <pc:sldMk cId="568924016" sldId="259"/>
            <ac:spMk id="4" creationId="{E005CB6F-66D2-ADFC-7615-CC75E09B4A69}"/>
          </ac:spMkLst>
        </pc:spChg>
        <pc:spChg chg="add del mod ord">
          <ac:chgData name="Samantha McCarthy-patmore" userId="531b863c-7866-4bc6-b13a-523b85fd6e2d" providerId="ADAL" clId="{4AF4976D-54DD-438F-BAC6-59207034AE22}" dt="2023-03-13T11:34:32.794" v="26" actId="26606"/>
          <ac:spMkLst>
            <pc:docMk/>
            <pc:sldMk cId="568924016" sldId="259"/>
            <ac:spMk id="5" creationId="{BCF77ED5-15CE-252B-AC4C-78C72B774C86}"/>
          </ac:spMkLst>
        </pc:spChg>
        <pc:spChg chg="add del">
          <ac:chgData name="Samantha McCarthy-patmore" userId="531b863c-7866-4bc6-b13a-523b85fd6e2d" providerId="ADAL" clId="{4AF4976D-54DD-438F-BAC6-59207034AE22}" dt="2023-03-13T11:34:32.794" v="26" actId="26606"/>
          <ac:spMkLst>
            <pc:docMk/>
            <pc:sldMk cId="568924016" sldId="259"/>
            <ac:spMk id="11" creationId="{5964CBE2-084A-47DF-A704-CF5F6217B569}"/>
          </ac:spMkLst>
        </pc:spChg>
        <pc:spChg chg="add">
          <ac:chgData name="Samantha McCarthy-patmore" userId="531b863c-7866-4bc6-b13a-523b85fd6e2d" providerId="ADAL" clId="{4AF4976D-54DD-438F-BAC6-59207034AE22}" dt="2023-03-13T11:35:39.593" v="29" actId="26606"/>
          <ac:spMkLst>
            <pc:docMk/>
            <pc:sldMk cId="568924016" sldId="259"/>
            <ac:spMk id="12" creationId="{620FDFD2-19AF-4124-A49A-BAC0929B1300}"/>
          </ac:spMkLst>
        </pc:spChg>
        <pc:spChg chg="add del">
          <ac:chgData name="Samantha McCarthy-patmore" userId="531b863c-7866-4bc6-b13a-523b85fd6e2d" providerId="ADAL" clId="{4AF4976D-54DD-438F-BAC6-59207034AE22}" dt="2023-03-13T11:34:32.794" v="26" actId="26606"/>
          <ac:spMkLst>
            <pc:docMk/>
            <pc:sldMk cId="568924016" sldId="259"/>
            <ac:spMk id="13" creationId="{686A5CBB-E03B-4019-8BCD-78975D39E48C}"/>
          </ac:spMkLst>
        </pc:spChg>
        <pc:spChg chg="add del">
          <ac:chgData name="Samantha McCarthy-patmore" userId="531b863c-7866-4bc6-b13a-523b85fd6e2d" providerId="ADAL" clId="{4AF4976D-54DD-438F-BAC6-59207034AE22}" dt="2023-03-13T11:34:32.794" v="26" actId="26606"/>
          <ac:spMkLst>
            <pc:docMk/>
            <pc:sldMk cId="568924016" sldId="259"/>
            <ac:spMk id="15" creationId="{94993204-9792-4E61-A83C-73D4379E2B1C}"/>
          </ac:spMkLst>
        </pc:spChg>
        <pc:grpChg chg="add">
          <ac:chgData name="Samantha McCarthy-patmore" userId="531b863c-7866-4bc6-b13a-523b85fd6e2d" providerId="ADAL" clId="{4AF4976D-54DD-438F-BAC6-59207034AE22}" dt="2023-03-13T11:35:39.593" v="29" actId="26606"/>
          <ac:grpSpMkLst>
            <pc:docMk/>
            <pc:sldMk cId="568924016" sldId="259"/>
            <ac:grpSpMk id="14" creationId="{7F6F6FC6-9A5F-4E14-8105-15D94914A798}"/>
          </ac:grpSpMkLst>
        </pc:grpChg>
        <pc:picChg chg="add mod ord">
          <ac:chgData name="Samantha McCarthy-patmore" userId="531b863c-7866-4bc6-b13a-523b85fd6e2d" providerId="ADAL" clId="{4AF4976D-54DD-438F-BAC6-59207034AE22}" dt="2023-03-13T11:35:39.593" v="29" actId="26606"/>
          <ac:picMkLst>
            <pc:docMk/>
            <pc:sldMk cId="568924016" sldId="259"/>
            <ac:picMk id="6" creationId="{BA50242A-ED13-DC0E-ED53-A45A36A4CD49}"/>
          </ac:picMkLst>
        </pc:picChg>
        <pc:picChg chg="add mod ord">
          <ac:chgData name="Samantha McCarthy-patmore" userId="531b863c-7866-4bc6-b13a-523b85fd6e2d" providerId="ADAL" clId="{4AF4976D-54DD-438F-BAC6-59207034AE22}" dt="2023-03-13T11:35:39.593" v="29" actId="26606"/>
          <ac:picMkLst>
            <pc:docMk/>
            <pc:sldMk cId="568924016" sldId="259"/>
            <ac:picMk id="7" creationId="{B78F9A01-C133-1AF6-42BF-65AC604D7BF2}"/>
          </ac:picMkLst>
        </pc:picChg>
      </pc:sldChg>
      <pc:sldChg chg="addSp delSp modSp new mod setBg setClrOvrMap">
        <pc:chgData name="Samantha McCarthy-patmore" userId="531b863c-7866-4bc6-b13a-523b85fd6e2d" providerId="ADAL" clId="{4AF4976D-54DD-438F-BAC6-59207034AE22}" dt="2023-03-13T11:39:03.763" v="168" actId="478"/>
        <pc:sldMkLst>
          <pc:docMk/>
          <pc:sldMk cId="2540150664" sldId="260"/>
        </pc:sldMkLst>
        <pc:spChg chg="del mod ord">
          <ac:chgData name="Samantha McCarthy-patmore" userId="531b863c-7866-4bc6-b13a-523b85fd6e2d" providerId="ADAL" clId="{4AF4976D-54DD-438F-BAC6-59207034AE22}" dt="2023-03-13T11:39:03.763" v="168" actId="478"/>
          <ac:spMkLst>
            <pc:docMk/>
            <pc:sldMk cId="2540150664" sldId="260"/>
            <ac:spMk id="2" creationId="{9A7B79DB-8BE1-A415-55A6-93B037A4DAEB}"/>
          </ac:spMkLst>
        </pc:spChg>
        <pc:spChg chg="del">
          <ac:chgData name="Samantha McCarthy-patmore" userId="531b863c-7866-4bc6-b13a-523b85fd6e2d" providerId="ADAL" clId="{4AF4976D-54DD-438F-BAC6-59207034AE22}" dt="2023-03-13T11:37:55.374" v="43"/>
          <ac:spMkLst>
            <pc:docMk/>
            <pc:sldMk cId="2540150664" sldId="260"/>
            <ac:spMk id="3" creationId="{0D21A2F6-F0AE-D424-A5B7-936E2D9CEAA4}"/>
          </ac:spMkLst>
        </pc:spChg>
        <pc:spChg chg="add mod">
          <ac:chgData name="Samantha McCarthy-patmore" userId="531b863c-7866-4bc6-b13a-523b85fd6e2d" providerId="ADAL" clId="{4AF4976D-54DD-438F-BAC6-59207034AE22}" dt="2023-03-13T11:39:01.425" v="167" actId="5793"/>
          <ac:spMkLst>
            <pc:docMk/>
            <pc:sldMk cId="2540150664" sldId="260"/>
            <ac:spMk id="8" creationId="{5E895275-927F-E4E4-61C9-F7DAD3F34C4F}"/>
          </ac:spMkLst>
        </pc:spChg>
        <pc:spChg chg="add">
          <ac:chgData name="Samantha McCarthy-patmore" userId="531b863c-7866-4bc6-b13a-523b85fd6e2d" providerId="ADAL" clId="{4AF4976D-54DD-438F-BAC6-59207034AE22}" dt="2023-03-13T11:37:59.083" v="44" actId="26606"/>
          <ac:spMkLst>
            <pc:docMk/>
            <pc:sldMk cId="2540150664" sldId="260"/>
            <ac:spMk id="11" creationId="{21A75659-5A6F-4F77-9679-678A00B9D8DC}"/>
          </ac:spMkLst>
        </pc:spChg>
        <pc:spChg chg="add">
          <ac:chgData name="Samantha McCarthy-patmore" userId="531b863c-7866-4bc6-b13a-523b85fd6e2d" providerId="ADAL" clId="{4AF4976D-54DD-438F-BAC6-59207034AE22}" dt="2023-03-13T11:37:59.083" v="44" actId="26606"/>
          <ac:spMkLst>
            <pc:docMk/>
            <pc:sldMk cId="2540150664" sldId="260"/>
            <ac:spMk id="13" creationId="{E30A3A45-140E-431E-AED0-07EF836310B3}"/>
          </ac:spMkLst>
        </pc:spChg>
        <pc:spChg chg="add">
          <ac:chgData name="Samantha McCarthy-patmore" userId="531b863c-7866-4bc6-b13a-523b85fd6e2d" providerId="ADAL" clId="{4AF4976D-54DD-438F-BAC6-59207034AE22}" dt="2023-03-13T11:37:59.083" v="44" actId="26606"/>
          <ac:spMkLst>
            <pc:docMk/>
            <pc:sldMk cId="2540150664" sldId="260"/>
            <ac:spMk id="15" creationId="{55D4142C-5077-457F-A6AD-3FECFDB39685}"/>
          </ac:spMkLst>
        </pc:spChg>
        <pc:spChg chg="add">
          <ac:chgData name="Samantha McCarthy-patmore" userId="531b863c-7866-4bc6-b13a-523b85fd6e2d" providerId="ADAL" clId="{4AF4976D-54DD-438F-BAC6-59207034AE22}" dt="2023-03-13T11:37:59.083" v="44" actId="26606"/>
          <ac:spMkLst>
            <pc:docMk/>
            <pc:sldMk cId="2540150664" sldId="260"/>
            <ac:spMk id="17" creationId="{7A5F0580-5EE9-419F-96EE-B6529EF6E7D0}"/>
          </ac:spMkLst>
        </pc:spChg>
        <pc:picChg chg="add mod">
          <ac:chgData name="Samantha McCarthy-patmore" userId="531b863c-7866-4bc6-b13a-523b85fd6e2d" providerId="ADAL" clId="{4AF4976D-54DD-438F-BAC6-59207034AE22}" dt="2023-03-13T11:37:59.083" v="44" actId="26606"/>
          <ac:picMkLst>
            <pc:docMk/>
            <pc:sldMk cId="2540150664" sldId="260"/>
            <ac:picMk id="4" creationId="{C6BC619A-D1BA-5CE8-A60F-88E0A72456C5}"/>
          </ac:picMkLst>
        </pc:picChg>
      </pc:sldChg>
      <pc:sldChg chg="addSp delSp modSp new mod ord">
        <pc:chgData name="Samantha McCarthy-patmore" userId="531b863c-7866-4bc6-b13a-523b85fd6e2d" providerId="ADAL" clId="{4AF4976D-54DD-438F-BAC6-59207034AE22}" dt="2023-03-13T11:37:48.188" v="42" actId="20577"/>
        <pc:sldMkLst>
          <pc:docMk/>
          <pc:sldMk cId="2564075182" sldId="261"/>
        </pc:sldMkLst>
        <pc:spChg chg="mod">
          <ac:chgData name="Samantha McCarthy-patmore" userId="531b863c-7866-4bc6-b13a-523b85fd6e2d" providerId="ADAL" clId="{4AF4976D-54DD-438F-BAC6-59207034AE22}" dt="2023-03-13T11:37:48.188" v="42" actId="20577"/>
          <ac:spMkLst>
            <pc:docMk/>
            <pc:sldMk cId="2564075182" sldId="261"/>
            <ac:spMk id="2" creationId="{AF5DC32A-4A85-0816-5420-7A4F31A26F1D}"/>
          </ac:spMkLst>
        </pc:spChg>
        <pc:spChg chg="del">
          <ac:chgData name="Samantha McCarthy-patmore" userId="531b863c-7866-4bc6-b13a-523b85fd6e2d" providerId="ADAL" clId="{4AF4976D-54DD-438F-BAC6-59207034AE22}" dt="2023-03-13T11:37:42.991" v="35"/>
          <ac:spMkLst>
            <pc:docMk/>
            <pc:sldMk cId="2564075182" sldId="261"/>
            <ac:spMk id="3" creationId="{2591ADCC-7E5A-D88B-37D3-9A5F6F503128}"/>
          </ac:spMkLst>
        </pc:spChg>
        <pc:picChg chg="add mod">
          <ac:chgData name="Samantha McCarthy-patmore" userId="531b863c-7866-4bc6-b13a-523b85fd6e2d" providerId="ADAL" clId="{4AF4976D-54DD-438F-BAC6-59207034AE22}" dt="2023-03-13T11:37:42.991" v="35"/>
          <ac:picMkLst>
            <pc:docMk/>
            <pc:sldMk cId="2564075182" sldId="261"/>
            <ac:picMk id="4" creationId="{A6BE2FCF-4EDD-84CF-72F0-730CB6AFEC7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C1AE2-0951-CFE4-7406-F1FCA5C46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87E453-6C6F-2D2C-EC3E-5E6E5A8E5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BAC5C-50B4-773A-ADAF-5B566B3EF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33D6-BC87-49E0-8B59-7DC563CC4964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565E8-47D5-4C69-29C6-00E2965E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DF678-E1C6-36C3-2D54-69B94251D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6EAA-F296-4BEC-A775-D9D4C6CD75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794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E9483-C545-B5D2-F3C1-B0462FB3F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DFC59D-9297-6028-C9BC-90C23B78B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F2265-8FAE-ADCC-0044-62D08BBEA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33D6-BC87-49E0-8B59-7DC563CC4964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D6F66-DBE9-5152-850A-D896AC1A6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D041A-1CA0-7571-14E1-5BCC9F738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6EAA-F296-4BEC-A775-D9D4C6CD75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516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441640-82D1-00C4-3922-393A058CD5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7D527C-56AD-76B5-1274-98FB7757F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07E89-F3CE-652C-C7F9-29DA2912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33D6-BC87-49E0-8B59-7DC563CC4964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6180F-BB9D-DA94-AA12-A01ABA1D7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49745-462F-780F-5F73-16A7FFDBD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6EAA-F296-4BEC-A775-D9D4C6CD75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43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6338A-92CA-FFB2-1EA1-F31DD1608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E5518-83BD-8015-00C1-E6377E85A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BB432-67B5-8BA2-BDAB-C13CAD542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33D6-BC87-49E0-8B59-7DC563CC4964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B17AA-B192-137A-3C35-3142A55C2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89DA2-EFE7-653D-1C0C-338FD988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6EAA-F296-4BEC-A775-D9D4C6CD75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79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2DE4F-656F-7195-89AB-4629407E9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B6C4B8-23B2-01B7-96C0-DCA4F09C3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F9A04-9427-8622-0B17-06CA00A10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33D6-BC87-49E0-8B59-7DC563CC4964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BD434-8A56-E1AD-9349-B1B967590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E8311-AB6F-7E81-E5DC-A3D60E08E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6EAA-F296-4BEC-A775-D9D4C6CD75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215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A6420-5563-70AA-4F13-740313FA4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7F270-AAD0-8A63-4590-9417D4952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F71414-2D0E-D593-C2D9-C058E2844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6D9794-9724-43F1-A902-28200D98B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33D6-BC87-49E0-8B59-7DC563CC4964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C5247-E95C-761A-6EB5-D629CD833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3B1BA9-4104-D286-E32A-9BB6EBED8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6EAA-F296-4BEC-A775-D9D4C6CD75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661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6D3DF-25B3-C7F9-11A2-D6407B4E4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04664-3C9D-5106-5F0D-FE91DB703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7F312-20AC-AEBF-70B5-07813120A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61CC7A-230F-8D81-29BC-51EE83FB6C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9676D-615A-CA32-8D15-A21FFB5CFF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997F87-5D77-EB18-D059-64D87EB6C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33D6-BC87-49E0-8B59-7DC563CC4964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A5D064-A451-80C9-F29E-DC375E9CD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51B42D-AAE5-E962-438B-A0C50D5AC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6EAA-F296-4BEC-A775-D9D4C6CD75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555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D3041-E45F-3B81-9861-B1FE6E8BF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EF5F21-2693-662B-1B9B-E654B70D4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33D6-BC87-49E0-8B59-7DC563CC4964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DE8C25-578E-65A0-C384-DF15A44B4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EF409C-407C-DF6D-9ACA-570331F82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6EAA-F296-4BEC-A775-D9D4C6CD75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818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DC6BE4-EC5D-B895-699D-B6EFEED06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33D6-BC87-49E0-8B59-7DC563CC4964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C0F7F2-C3CD-AC17-4441-4C1DD2B97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BC66A8-F497-1431-6CCD-4B59DB40F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6EAA-F296-4BEC-A775-D9D4C6CD75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247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206B8-B53C-B65E-2B28-F389C1CBE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DF97D-84F3-DC2C-12B9-1C09A046F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62C9C-1AD8-0780-CD9B-0162A32D1B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8F240C-C328-89EB-AA22-2E6B03A0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33D6-BC87-49E0-8B59-7DC563CC4964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0BC2EB-64A8-0217-7387-6C19F328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E66B3-AA62-1608-0891-EC92966D0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6EAA-F296-4BEC-A775-D9D4C6CD75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15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FF35A-E108-2BF5-99DD-EAF28B143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C3BB74-FA81-FCED-332E-79F80F46E7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DB2D18-E369-8382-4F81-DF42A6FDA8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BA2385-1BFF-9507-8D07-E66929FCE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33D6-BC87-49E0-8B59-7DC563CC4964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6C98D3-0C62-4702-D099-E794600D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9DDED5-AB88-417C-D7F7-0EE9C5E7A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6EAA-F296-4BEC-A775-D9D4C6CD75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91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B4FE00-F7D9-56F5-F576-28F5D5EC0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A127E-F0F1-8EFC-8F52-F0203044D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EBE9A-303B-704E-495D-AEB95B661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B33D6-BC87-49E0-8B59-7DC563CC4964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D337D-C72A-FFB3-EBB9-9CDF405755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77B34-2F6A-3B4C-9B66-6824E1E375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E6EAA-F296-4BEC-A775-D9D4C6CD75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89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RbwRrVw-CRo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DC32A-4A85-0816-5420-7A4F31A26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BE2FCF-4EDD-84CF-72F0-730CB6AFEC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1823" y="1825625"/>
            <a:ext cx="648835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75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070AB-974F-F782-D0BB-77C46571B5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248038"/>
            <a:ext cx="7063721" cy="1159200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Word of the week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DCF21C-FC39-4642-B13E-F9E0E1024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499" y="390832"/>
            <a:ext cx="3233585" cy="873612"/>
          </a:xfrm>
        </p:spPr>
        <p:txBody>
          <a:bodyPr anchor="ctr">
            <a:normAutofit/>
          </a:bodyPr>
          <a:lstStyle/>
          <a:p>
            <a:pPr algn="l"/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87E3D-67A1-7C3C-068A-78D9DE6B9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599" y="1966293"/>
            <a:ext cx="10384801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31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C53E8-7648-DACD-14E1-EF86FBA0C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Equity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7943D-ABF5-CDD5-75A6-B27C41F44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algn="l"/>
            <a:r>
              <a:rPr lang="en-US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indent="0" algn="l">
              <a:buNone/>
            </a:pPr>
            <a:r>
              <a:rPr lang="en-US" sz="4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the quality of being</a:t>
            </a:r>
            <a:r>
              <a:rPr lang="en-US" sz="4800" b="0" i="0" dirty="0">
                <a:solidFill>
                  <a:srgbClr val="202124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fair </a:t>
            </a:r>
            <a:r>
              <a:rPr lang="en-US" sz="4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and </a:t>
            </a:r>
            <a:r>
              <a:rPr lang="en-US" sz="4800" b="0" i="0" u="sng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impartial</a:t>
            </a:r>
            <a:r>
              <a:rPr lang="en-US" sz="4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indent="0" algn="l">
              <a:buNone/>
            </a:pPr>
            <a:r>
              <a:rPr lang="en-US" sz="4800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"equity of treatment"</a:t>
            </a:r>
          </a:p>
          <a:p>
            <a:pPr algn="ctr"/>
            <a:r>
              <a:rPr lang="en-US" sz="1400" b="0" i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fairness</a:t>
            </a:r>
          </a:p>
          <a:p>
            <a:pPr algn="ctr"/>
            <a:r>
              <a:rPr lang="en-US" sz="1400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fa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12401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E18642-DD77-CEDD-1010-1CA464C5E8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920" b="154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6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20FDFD2-19AF-4124-A49A-BAC0929B1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6B91A2-FA04-E334-E566-7E2E9B339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5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Neuro diversity</a:t>
            </a:r>
            <a:endParaRPr lang="en-GB" sz="400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8F9A01-C133-1AF6-42BF-65AC604D7B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1" r="2" b="2"/>
          <a:stretch/>
        </p:blipFill>
        <p:spPr>
          <a:xfrm>
            <a:off x="20" y="1"/>
            <a:ext cx="6088360" cy="3333749"/>
          </a:xfrm>
          <a:custGeom>
            <a:avLst/>
            <a:gdLst/>
            <a:ahLst/>
            <a:cxnLst/>
            <a:rect l="l" t="t" r="r" b="b"/>
            <a:pathLst>
              <a:path w="6088380" h="3333749">
                <a:moveTo>
                  <a:pt x="0" y="0"/>
                </a:moveTo>
                <a:lnTo>
                  <a:pt x="6088380" y="0"/>
                </a:lnTo>
                <a:lnTo>
                  <a:pt x="6088380" y="2202180"/>
                </a:lnTo>
                <a:lnTo>
                  <a:pt x="5913795" y="3333749"/>
                </a:lnTo>
                <a:lnTo>
                  <a:pt x="0" y="3333749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50242A-ED13-DC0E-ED53-A45A36A4CD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8738"/>
          <a:stretch/>
        </p:blipFill>
        <p:spPr>
          <a:xfrm>
            <a:off x="20" y="3524252"/>
            <a:ext cx="6088360" cy="3333748"/>
          </a:xfrm>
          <a:custGeom>
            <a:avLst/>
            <a:gdLst/>
            <a:ahLst/>
            <a:cxnLst/>
            <a:rect l="l" t="t" r="r" b="b"/>
            <a:pathLst>
              <a:path w="6088380" h="3333748">
                <a:moveTo>
                  <a:pt x="0" y="0"/>
                </a:moveTo>
                <a:lnTo>
                  <a:pt x="5884403" y="0"/>
                </a:lnTo>
                <a:lnTo>
                  <a:pt x="5882640" y="11428"/>
                </a:lnTo>
                <a:lnTo>
                  <a:pt x="5562600" y="1931668"/>
                </a:lnTo>
                <a:lnTo>
                  <a:pt x="6088380" y="3333748"/>
                </a:lnTo>
                <a:lnTo>
                  <a:pt x="0" y="3333748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F6F6FC6-9A5F-4E14-8105-15D94914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70" y="544"/>
            <a:ext cx="874716" cy="6857455"/>
            <a:chOff x="5395370" y="544"/>
            <a:chExt cx="874716" cy="6857455"/>
          </a:xfrm>
        </p:grpSpPr>
        <p:sp>
          <p:nvSpPr>
            <p:cNvPr id="9" name="Freeform: Shape 14">
              <a:extLst>
                <a:ext uri="{FF2B5EF4-FFF2-40B4-BE49-F238E27FC236}">
                  <a16:creationId xmlns:a16="http://schemas.microsoft.com/office/drawing/2014/main" id="{2DCFA6DA-C89C-4BD9-A659-4E35D789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68AC5BD-C02C-4D96-813D-3C9ABB388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Subtitle 2">
            <a:extLst>
              <a:ext uri="{FF2B5EF4-FFF2-40B4-BE49-F238E27FC236}">
                <a16:creationId xmlns:a16="http://schemas.microsoft.com/office/drawing/2014/main" id="{E005CB6F-66D2-ADFC-7615-CC75E09B4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826" y="3146400"/>
            <a:ext cx="4391024" cy="268200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bg1">
                    <a:alpha val="80000"/>
                  </a:schemeClr>
                </a:solidFill>
                <a:hlinkClick r:id="rId5"/>
              </a:rPr>
              <a:t>https://www.youtube.com/watch?v=RbwRrVw-CRo</a:t>
            </a:r>
            <a:endParaRPr lang="en-GB" sz="24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GB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F77ED5-15CE-252B-AC4C-78C72B774C86}"/>
              </a:ext>
            </a:extLst>
          </p:cNvPr>
          <p:cNvSpPr txBox="1"/>
          <p:nvPr/>
        </p:nvSpPr>
        <p:spPr>
          <a:xfrm>
            <a:off x="1019175" y="2830512"/>
            <a:ext cx="5353050" cy="2551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8924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BC619A-D1BA-5CE8-A60F-88E0A72456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11" t="9091" r="-2" b="-2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895275-927F-E4E4-61C9-F7DAD3F34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5868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700" dirty="0"/>
              <a:t>Dear Lord</a:t>
            </a:r>
          </a:p>
          <a:p>
            <a:pPr marL="0" indent="0">
              <a:buNone/>
            </a:pPr>
            <a:r>
              <a:rPr lang="en-US" sz="1700" dirty="0"/>
              <a:t>Help us to understand others</a:t>
            </a:r>
          </a:p>
          <a:p>
            <a:pPr marL="0" indent="0">
              <a:buNone/>
            </a:pPr>
            <a:r>
              <a:rPr lang="en-US" sz="1700" dirty="0"/>
              <a:t>Help us to be aware of the needs of others and to welcome difference too.</a:t>
            </a:r>
          </a:p>
          <a:p>
            <a:pPr marL="0" indent="0">
              <a:buNone/>
            </a:pPr>
            <a:r>
              <a:rPr lang="en-US" sz="1700" dirty="0"/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2540150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61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</vt:lpstr>
      <vt:lpstr>Calibri</vt:lpstr>
      <vt:lpstr>Calibri Light</vt:lpstr>
      <vt:lpstr>Office Theme</vt:lpstr>
      <vt:lpstr>Welcome</vt:lpstr>
      <vt:lpstr>Word of the week</vt:lpstr>
      <vt:lpstr>Equity</vt:lpstr>
      <vt:lpstr>PowerPoint Presentation</vt:lpstr>
      <vt:lpstr>Neuro diversity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of the week</dc:title>
  <dc:creator>Samantha McCarthy-patmore</dc:creator>
  <cp:lastModifiedBy>Samantha McCarthy-patmore</cp:lastModifiedBy>
  <cp:revision>1</cp:revision>
  <dcterms:created xsi:type="dcterms:W3CDTF">2023-03-13T11:24:14Z</dcterms:created>
  <dcterms:modified xsi:type="dcterms:W3CDTF">2023-03-13T11:39:06Z</dcterms:modified>
</cp:coreProperties>
</file>