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7" r:id="rId2"/>
    <p:sldId id="256" r:id="rId3"/>
    <p:sldId id="258" r:id="rId4"/>
    <p:sldId id="259" r:id="rId5"/>
    <p:sldId id="270" r:id="rId6"/>
    <p:sldId id="260" r:id="rId7"/>
    <p:sldId id="261" r:id="rId8"/>
    <p:sldId id="262" r:id="rId9"/>
    <p:sldId id="263" r:id="rId10"/>
    <p:sldId id="264" r:id="rId11"/>
    <p:sldId id="268" r:id="rId12"/>
    <p:sldId id="269" r:id="rId13"/>
    <p:sldId id="265" r:id="rId14"/>
    <p:sldId id="266" r:id="rId15"/>
    <p:sldId id="267"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F5155-78A0-4CE8-B22F-9381889595D8}" v="23" dt="2023-04-17T08:49:55.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cCarthy-patmore" userId="531b863c-7866-4bc6-b13a-523b85fd6e2d" providerId="ADAL" clId="{DFBF5155-78A0-4CE8-B22F-9381889595D8}"/>
    <pc:docChg chg="undo custSel addSld modSld sldOrd">
      <pc:chgData name="Samantha McCarthy-patmore" userId="531b863c-7866-4bc6-b13a-523b85fd6e2d" providerId="ADAL" clId="{DFBF5155-78A0-4CE8-B22F-9381889595D8}" dt="2023-04-17T10:05:55.279" v="4612" actId="20577"/>
      <pc:docMkLst>
        <pc:docMk/>
      </pc:docMkLst>
      <pc:sldChg chg="modSp mod">
        <pc:chgData name="Samantha McCarthy-patmore" userId="531b863c-7866-4bc6-b13a-523b85fd6e2d" providerId="ADAL" clId="{DFBF5155-78A0-4CE8-B22F-9381889595D8}" dt="2023-04-16T13:51:37.470" v="2644" actId="113"/>
        <pc:sldMkLst>
          <pc:docMk/>
          <pc:sldMk cId="1501157817" sldId="256"/>
        </pc:sldMkLst>
        <pc:spChg chg="mod">
          <ac:chgData name="Samantha McCarthy-patmore" userId="531b863c-7866-4bc6-b13a-523b85fd6e2d" providerId="ADAL" clId="{DFBF5155-78A0-4CE8-B22F-9381889595D8}" dt="2023-04-16T13:51:37.470" v="2644" actId="113"/>
          <ac:spMkLst>
            <pc:docMk/>
            <pc:sldMk cId="1501157817" sldId="256"/>
            <ac:spMk id="2" creationId="{AC7F3EBB-38D4-582F-5ACB-B4ED06727C27}"/>
          </ac:spMkLst>
        </pc:spChg>
      </pc:sldChg>
      <pc:sldChg chg="addSp delSp modSp new mod ord setBg">
        <pc:chgData name="Samantha McCarthy-patmore" userId="531b863c-7866-4bc6-b13a-523b85fd6e2d" providerId="ADAL" clId="{DFBF5155-78A0-4CE8-B22F-9381889595D8}" dt="2023-04-17T10:05:55.279" v="4612" actId="20577"/>
        <pc:sldMkLst>
          <pc:docMk/>
          <pc:sldMk cId="3798904978" sldId="257"/>
        </pc:sldMkLst>
        <pc:spChg chg="mod">
          <ac:chgData name="Samantha McCarthy-patmore" userId="531b863c-7866-4bc6-b13a-523b85fd6e2d" providerId="ADAL" clId="{DFBF5155-78A0-4CE8-B22F-9381889595D8}" dt="2023-04-16T12:29:33.749" v="70"/>
          <ac:spMkLst>
            <pc:docMk/>
            <pc:sldMk cId="3798904978" sldId="257"/>
            <ac:spMk id="2" creationId="{A5E43E98-585B-BE08-4CFF-CE18009D1641}"/>
          </ac:spMkLst>
        </pc:spChg>
        <pc:spChg chg="del">
          <ac:chgData name="Samantha McCarthy-patmore" userId="531b863c-7866-4bc6-b13a-523b85fd6e2d" providerId="ADAL" clId="{DFBF5155-78A0-4CE8-B22F-9381889595D8}" dt="2023-04-16T12:03:52.446" v="1" actId="26606"/>
          <ac:spMkLst>
            <pc:docMk/>
            <pc:sldMk cId="3798904978" sldId="257"/>
            <ac:spMk id="3" creationId="{F011BFBE-439D-FEFF-8205-71535D7680AF}"/>
          </ac:spMkLst>
        </pc:spChg>
        <pc:spChg chg="add mod">
          <ac:chgData name="Samantha McCarthy-patmore" userId="531b863c-7866-4bc6-b13a-523b85fd6e2d" providerId="ADAL" clId="{DFBF5155-78A0-4CE8-B22F-9381889595D8}" dt="2023-04-16T13:51:28.608" v="2643" actId="1076"/>
          <ac:spMkLst>
            <pc:docMk/>
            <pc:sldMk cId="3798904978" sldId="257"/>
            <ac:spMk id="4" creationId="{8748FE74-1D77-4A6B-CB93-D969FBF8C947}"/>
          </ac:spMkLst>
        </pc:spChg>
        <pc:spChg chg="add mod">
          <ac:chgData name="Samantha McCarthy-patmore" userId="531b863c-7866-4bc6-b13a-523b85fd6e2d" providerId="ADAL" clId="{DFBF5155-78A0-4CE8-B22F-9381889595D8}" dt="2023-04-16T14:00:38.936" v="3381" actId="255"/>
          <ac:spMkLst>
            <pc:docMk/>
            <pc:sldMk cId="3798904978" sldId="257"/>
            <ac:spMk id="5" creationId="{3018E6D1-FF15-93FD-A920-44BCD7155E65}"/>
          </ac:spMkLst>
        </pc:spChg>
        <pc:spChg chg="add mod">
          <ac:chgData name="Samantha McCarthy-patmore" userId="531b863c-7866-4bc6-b13a-523b85fd6e2d" providerId="ADAL" clId="{DFBF5155-78A0-4CE8-B22F-9381889595D8}" dt="2023-04-16T14:00:45.275" v="3382" actId="255"/>
          <ac:spMkLst>
            <pc:docMk/>
            <pc:sldMk cId="3798904978" sldId="257"/>
            <ac:spMk id="6" creationId="{FBFD749B-3633-6FE5-1E73-388354FC0A05}"/>
          </ac:spMkLst>
        </pc:spChg>
        <pc:spChg chg="add mod">
          <ac:chgData name="Samantha McCarthy-patmore" userId="531b863c-7866-4bc6-b13a-523b85fd6e2d" providerId="ADAL" clId="{DFBF5155-78A0-4CE8-B22F-9381889595D8}" dt="2023-04-16T14:00:33.069" v="3380" actId="255"/>
          <ac:spMkLst>
            <pc:docMk/>
            <pc:sldMk cId="3798904978" sldId="257"/>
            <ac:spMk id="7" creationId="{EFCB349B-4225-DD49-3A06-927D418A7CD6}"/>
          </ac:spMkLst>
        </pc:spChg>
        <pc:spChg chg="add">
          <ac:chgData name="Samantha McCarthy-patmore" userId="531b863c-7866-4bc6-b13a-523b85fd6e2d" providerId="ADAL" clId="{DFBF5155-78A0-4CE8-B22F-9381889595D8}" dt="2023-04-16T12:03:52.446" v="1" actId="26606"/>
          <ac:spMkLst>
            <pc:docMk/>
            <pc:sldMk cId="3798904978" sldId="257"/>
            <ac:spMk id="8" creationId="{A4798C7F-C8CA-4799-BF37-3AB4642CDB66}"/>
          </ac:spMkLst>
        </pc:spChg>
        <pc:spChg chg="add mod">
          <ac:chgData name="Samantha McCarthy-patmore" userId="531b863c-7866-4bc6-b13a-523b85fd6e2d" providerId="ADAL" clId="{DFBF5155-78A0-4CE8-B22F-9381889595D8}" dt="2023-04-16T13:51:15.828" v="2641" actId="1076"/>
          <ac:spMkLst>
            <pc:docMk/>
            <pc:sldMk cId="3798904978" sldId="257"/>
            <ac:spMk id="9" creationId="{E72A4783-9BA5-1DEC-B0A2-E9F4CD7CB9FA}"/>
          </ac:spMkLst>
        </pc:spChg>
        <pc:spChg chg="add mod">
          <ac:chgData name="Samantha McCarthy-patmore" userId="531b863c-7866-4bc6-b13a-523b85fd6e2d" providerId="ADAL" clId="{DFBF5155-78A0-4CE8-B22F-9381889595D8}" dt="2023-04-17T10:05:55.279" v="4612" actId="20577"/>
          <ac:spMkLst>
            <pc:docMk/>
            <pc:sldMk cId="3798904978" sldId="257"/>
            <ac:spMk id="40" creationId="{C837F189-4151-2769-E83A-9166D14748EF}"/>
          </ac:spMkLst>
        </pc:spChg>
        <pc:spChg chg="add">
          <ac:chgData name="Samantha McCarthy-patmore" userId="531b863c-7866-4bc6-b13a-523b85fd6e2d" providerId="ADAL" clId="{DFBF5155-78A0-4CE8-B22F-9381889595D8}" dt="2023-04-16T12:03:52.446" v="1" actId="26606"/>
          <ac:spMkLst>
            <pc:docMk/>
            <pc:sldMk cId="3798904978" sldId="257"/>
            <ac:spMk id="41" creationId="{216BB147-20D5-4D93-BDA5-1BC614D6A4B2}"/>
          </ac:spMkLst>
        </pc:spChg>
        <pc:spChg chg="add">
          <ac:chgData name="Samantha McCarthy-patmore" userId="531b863c-7866-4bc6-b13a-523b85fd6e2d" providerId="ADAL" clId="{DFBF5155-78A0-4CE8-B22F-9381889595D8}" dt="2023-04-16T12:03:52.446" v="1" actId="26606"/>
          <ac:spMkLst>
            <pc:docMk/>
            <pc:sldMk cId="3798904978" sldId="257"/>
            <ac:spMk id="43" creationId="{0A253F60-DE40-4508-A37A-61331DF1DD5D}"/>
          </ac:spMkLst>
        </pc:spChg>
        <pc:spChg chg="add">
          <ac:chgData name="Samantha McCarthy-patmore" userId="531b863c-7866-4bc6-b13a-523b85fd6e2d" providerId="ADAL" clId="{DFBF5155-78A0-4CE8-B22F-9381889595D8}" dt="2023-04-16T12:03:52.446" v="1" actId="26606"/>
          <ac:spMkLst>
            <pc:docMk/>
            <pc:sldMk cId="3798904978" sldId="257"/>
            <ac:spMk id="107" creationId="{BA6285CA-6AFA-4F27-AFB5-1B32CDE09B1A}"/>
          </ac:spMkLst>
        </pc:spChg>
        <pc:spChg chg="add">
          <ac:chgData name="Samantha McCarthy-patmore" userId="531b863c-7866-4bc6-b13a-523b85fd6e2d" providerId="ADAL" clId="{DFBF5155-78A0-4CE8-B22F-9381889595D8}" dt="2023-04-16T12:03:52.446" v="1" actId="26606"/>
          <ac:spMkLst>
            <pc:docMk/>
            <pc:sldMk cId="3798904978" sldId="257"/>
            <ac:spMk id="109" creationId="{7F7C084A-330C-4243-AD92-F98B226F06BC}"/>
          </ac:spMkLst>
        </pc:spChg>
        <pc:spChg chg="add">
          <ac:chgData name="Samantha McCarthy-patmore" userId="531b863c-7866-4bc6-b13a-523b85fd6e2d" providerId="ADAL" clId="{DFBF5155-78A0-4CE8-B22F-9381889595D8}" dt="2023-04-16T12:03:52.446" v="1" actId="26606"/>
          <ac:spMkLst>
            <pc:docMk/>
            <pc:sldMk cId="3798904978" sldId="257"/>
            <ac:spMk id="111" creationId="{7F19A9C0-8335-4ABB-91B6-396031712693}"/>
          </ac:spMkLst>
        </pc:spChg>
        <pc:spChg chg="add">
          <ac:chgData name="Samantha McCarthy-patmore" userId="531b863c-7866-4bc6-b13a-523b85fd6e2d" providerId="ADAL" clId="{DFBF5155-78A0-4CE8-B22F-9381889595D8}" dt="2023-04-16T12:03:52.446" v="1" actId="26606"/>
          <ac:spMkLst>
            <pc:docMk/>
            <pc:sldMk cId="3798904978" sldId="257"/>
            <ac:spMk id="113" creationId="{7BCC6446-8462-4A63-9B6F-8F57EC40F648}"/>
          </ac:spMkLst>
        </pc:spChg>
        <pc:spChg chg="add">
          <ac:chgData name="Samantha McCarthy-patmore" userId="531b863c-7866-4bc6-b13a-523b85fd6e2d" providerId="ADAL" clId="{DFBF5155-78A0-4CE8-B22F-9381889595D8}" dt="2023-04-16T12:03:52.446" v="1" actId="26606"/>
          <ac:spMkLst>
            <pc:docMk/>
            <pc:sldMk cId="3798904978" sldId="257"/>
            <ac:spMk id="115" creationId="{3BA1208A-FAFD-4827-BF3E-A6B16CA01D56}"/>
          </ac:spMkLst>
        </pc:spChg>
        <pc:grpChg chg="add">
          <ac:chgData name="Samantha McCarthy-patmore" userId="531b863c-7866-4bc6-b13a-523b85fd6e2d" providerId="ADAL" clId="{DFBF5155-78A0-4CE8-B22F-9381889595D8}" dt="2023-04-16T12:03:52.446" v="1" actId="26606"/>
          <ac:grpSpMkLst>
            <pc:docMk/>
            <pc:sldMk cId="3798904978" sldId="257"/>
            <ac:grpSpMk id="10" creationId="{87F0794B-55D3-4D2D-BDE7-4688ED321E42}"/>
          </ac:grpSpMkLst>
        </pc:grpChg>
        <pc:grpChg chg="add">
          <ac:chgData name="Samantha McCarthy-patmore" userId="531b863c-7866-4bc6-b13a-523b85fd6e2d" providerId="ADAL" clId="{DFBF5155-78A0-4CE8-B22F-9381889595D8}" dt="2023-04-16T12:03:52.446" v="1" actId="26606"/>
          <ac:grpSpMkLst>
            <pc:docMk/>
            <pc:sldMk cId="3798904978" sldId="257"/>
            <ac:grpSpMk id="45" creationId="{CFB42397-759B-4110-90F9-11A099A04F18}"/>
          </ac:grpSpMkLst>
        </pc:grpChg>
        <pc:grpChg chg="add">
          <ac:chgData name="Samantha McCarthy-patmore" userId="531b863c-7866-4bc6-b13a-523b85fd6e2d" providerId="ADAL" clId="{DFBF5155-78A0-4CE8-B22F-9381889595D8}" dt="2023-04-16T12:03:52.446" v="1" actId="26606"/>
          <ac:grpSpMkLst>
            <pc:docMk/>
            <pc:sldMk cId="3798904978" sldId="257"/>
            <ac:grpSpMk id="76" creationId="{9A50F0F9-04C8-47E4-AF66-B3CAF8C81917}"/>
          </ac:grpSpMkLst>
        </pc:grpChg>
        <pc:grpChg chg="add">
          <ac:chgData name="Samantha McCarthy-patmore" userId="531b863c-7866-4bc6-b13a-523b85fd6e2d" providerId="ADAL" clId="{DFBF5155-78A0-4CE8-B22F-9381889595D8}" dt="2023-04-16T12:03:52.446" v="1" actId="26606"/>
          <ac:grpSpMkLst>
            <pc:docMk/>
            <pc:sldMk cId="3798904978" sldId="257"/>
            <ac:grpSpMk id="117" creationId="{8118ECEF-CA6A-4CB6-BCA5-59B2DB40C4AB}"/>
          </ac:grpSpMkLst>
        </pc:grpChg>
      </pc:sldChg>
      <pc:sldChg chg="addSp delSp modSp new mod">
        <pc:chgData name="Samantha McCarthy-patmore" userId="531b863c-7866-4bc6-b13a-523b85fd6e2d" providerId="ADAL" clId="{DFBF5155-78A0-4CE8-B22F-9381889595D8}" dt="2023-04-16T12:51:36.570" v="493" actId="14100"/>
        <pc:sldMkLst>
          <pc:docMk/>
          <pc:sldMk cId="938667623" sldId="258"/>
        </pc:sldMkLst>
        <pc:spChg chg="mod">
          <ac:chgData name="Samantha McCarthy-patmore" userId="531b863c-7866-4bc6-b13a-523b85fd6e2d" providerId="ADAL" clId="{DFBF5155-78A0-4CE8-B22F-9381889595D8}" dt="2023-04-16T12:42:56.121" v="468" actId="114"/>
          <ac:spMkLst>
            <pc:docMk/>
            <pc:sldMk cId="938667623" sldId="258"/>
            <ac:spMk id="2" creationId="{7EB0ADC5-3EB6-6535-5B8A-42CAC031E39B}"/>
          </ac:spMkLst>
        </pc:spChg>
        <pc:spChg chg="del">
          <ac:chgData name="Samantha McCarthy-patmore" userId="531b863c-7866-4bc6-b13a-523b85fd6e2d" providerId="ADAL" clId="{DFBF5155-78A0-4CE8-B22F-9381889595D8}" dt="2023-04-16T12:43:45.561" v="469"/>
          <ac:spMkLst>
            <pc:docMk/>
            <pc:sldMk cId="938667623" sldId="258"/>
            <ac:spMk id="3" creationId="{5A11924F-5E1D-8160-D777-89A98B0BAB0D}"/>
          </ac:spMkLst>
        </pc:spChg>
        <pc:spChg chg="add mod">
          <ac:chgData name="Samantha McCarthy-patmore" userId="531b863c-7866-4bc6-b13a-523b85fd6e2d" providerId="ADAL" clId="{DFBF5155-78A0-4CE8-B22F-9381889595D8}" dt="2023-04-16T12:51:29.380" v="491" actId="255"/>
          <ac:spMkLst>
            <pc:docMk/>
            <pc:sldMk cId="938667623" sldId="258"/>
            <ac:spMk id="6" creationId="{9C913A03-6952-2503-9AEE-0B1E339D2676}"/>
          </ac:spMkLst>
        </pc:spChg>
        <pc:picChg chg="add mod">
          <ac:chgData name="Samantha McCarthy-patmore" userId="531b863c-7866-4bc6-b13a-523b85fd6e2d" providerId="ADAL" clId="{DFBF5155-78A0-4CE8-B22F-9381889595D8}" dt="2023-04-16T12:51:36.570" v="493" actId="14100"/>
          <ac:picMkLst>
            <pc:docMk/>
            <pc:sldMk cId="938667623" sldId="258"/>
            <ac:picMk id="4" creationId="{870897E0-41F6-762C-88D7-2DA5556EBC69}"/>
          </ac:picMkLst>
        </pc:picChg>
      </pc:sldChg>
      <pc:sldChg chg="addSp delSp modSp new mod">
        <pc:chgData name="Samantha McCarthy-patmore" userId="531b863c-7866-4bc6-b13a-523b85fd6e2d" providerId="ADAL" clId="{DFBF5155-78A0-4CE8-B22F-9381889595D8}" dt="2023-04-16T13:51:52.374" v="2646" actId="167"/>
        <pc:sldMkLst>
          <pc:docMk/>
          <pc:sldMk cId="4183439034" sldId="259"/>
        </pc:sldMkLst>
        <pc:spChg chg="mod">
          <ac:chgData name="Samantha McCarthy-patmore" userId="531b863c-7866-4bc6-b13a-523b85fd6e2d" providerId="ADAL" clId="{DFBF5155-78A0-4CE8-B22F-9381889595D8}" dt="2023-04-16T12:56:42.504" v="757" actId="20577"/>
          <ac:spMkLst>
            <pc:docMk/>
            <pc:sldMk cId="4183439034" sldId="259"/>
            <ac:spMk id="2" creationId="{4A1417A5-3A55-7F70-61DF-8006C7D3E9C8}"/>
          </ac:spMkLst>
        </pc:spChg>
        <pc:spChg chg="del mod">
          <ac:chgData name="Samantha McCarthy-patmore" userId="531b863c-7866-4bc6-b13a-523b85fd6e2d" providerId="ADAL" clId="{DFBF5155-78A0-4CE8-B22F-9381889595D8}" dt="2023-04-16T12:53:27.453" v="634" actId="478"/>
          <ac:spMkLst>
            <pc:docMk/>
            <pc:sldMk cId="4183439034" sldId="259"/>
            <ac:spMk id="3" creationId="{33D2EEB4-86BB-830E-0505-436B5A852480}"/>
          </ac:spMkLst>
        </pc:spChg>
        <pc:picChg chg="add mod ord">
          <ac:chgData name="Samantha McCarthy-patmore" userId="531b863c-7866-4bc6-b13a-523b85fd6e2d" providerId="ADAL" clId="{DFBF5155-78A0-4CE8-B22F-9381889595D8}" dt="2023-04-16T13:51:52.374" v="2646" actId="167"/>
          <ac:picMkLst>
            <pc:docMk/>
            <pc:sldMk cId="4183439034" sldId="259"/>
            <ac:picMk id="4" creationId="{649D398C-4B54-EE13-1088-63C61B62F34A}"/>
          </ac:picMkLst>
        </pc:picChg>
      </pc:sldChg>
      <pc:sldChg chg="addSp delSp modSp new mod setBg">
        <pc:chgData name="Samantha McCarthy-patmore" userId="531b863c-7866-4bc6-b13a-523b85fd6e2d" providerId="ADAL" clId="{DFBF5155-78A0-4CE8-B22F-9381889595D8}" dt="2023-04-16T13:53:16.758" v="2764" actId="20577"/>
        <pc:sldMkLst>
          <pc:docMk/>
          <pc:sldMk cId="3442718375" sldId="260"/>
        </pc:sldMkLst>
        <pc:spChg chg="mod">
          <ac:chgData name="Samantha McCarthy-patmore" userId="531b863c-7866-4bc6-b13a-523b85fd6e2d" providerId="ADAL" clId="{DFBF5155-78A0-4CE8-B22F-9381889595D8}" dt="2023-04-16T13:53:16.758" v="2764" actId="20577"/>
          <ac:spMkLst>
            <pc:docMk/>
            <pc:sldMk cId="3442718375" sldId="260"/>
            <ac:spMk id="2" creationId="{9A02FE5D-FDD3-F0AA-D43B-E67D2E47C7FD}"/>
          </ac:spMkLst>
        </pc:spChg>
        <pc:spChg chg="del mod">
          <ac:chgData name="Samantha McCarthy-patmore" userId="531b863c-7866-4bc6-b13a-523b85fd6e2d" providerId="ADAL" clId="{DFBF5155-78A0-4CE8-B22F-9381889595D8}" dt="2023-04-16T12:57:53.796" v="838" actId="26606"/>
          <ac:spMkLst>
            <pc:docMk/>
            <pc:sldMk cId="3442718375" sldId="260"/>
            <ac:spMk id="3" creationId="{84B2AE1F-6BFE-8C9B-D964-40CB0EB204EE}"/>
          </ac:spMkLst>
        </pc:spChg>
        <pc:spChg chg="add del">
          <ac:chgData name="Samantha McCarthy-patmore" userId="531b863c-7866-4bc6-b13a-523b85fd6e2d" providerId="ADAL" clId="{DFBF5155-78A0-4CE8-B22F-9381889595D8}" dt="2023-04-16T12:57:53.796" v="838" actId="26606"/>
          <ac:spMkLst>
            <pc:docMk/>
            <pc:sldMk cId="3442718375" sldId="260"/>
            <ac:spMk id="8" creationId="{1C582B07-D0F0-4B6B-A5D9-D2F192CB3A4E}"/>
          </ac:spMkLst>
        </pc:spChg>
        <pc:spChg chg="add del">
          <ac:chgData name="Samantha McCarthy-patmore" userId="531b863c-7866-4bc6-b13a-523b85fd6e2d" providerId="ADAL" clId="{DFBF5155-78A0-4CE8-B22F-9381889595D8}" dt="2023-04-16T12:57:53.796" v="838" actId="26606"/>
          <ac:spMkLst>
            <pc:docMk/>
            <pc:sldMk cId="3442718375" sldId="260"/>
            <ac:spMk id="10" creationId="{181CC2FD-F5D2-4415-8486-46858CC427A4}"/>
          </ac:spMkLst>
        </pc:spChg>
        <pc:spChg chg="add del">
          <ac:chgData name="Samantha McCarthy-patmore" userId="531b863c-7866-4bc6-b13a-523b85fd6e2d" providerId="ADAL" clId="{DFBF5155-78A0-4CE8-B22F-9381889595D8}" dt="2023-04-16T12:57:53.796" v="838" actId="26606"/>
          <ac:spMkLst>
            <pc:docMk/>
            <pc:sldMk cId="3442718375" sldId="260"/>
            <ac:spMk id="12" creationId="{DA1A4301-6FFC-4C82-A1FA-7634D8CAA8F5}"/>
          </ac:spMkLst>
        </pc:spChg>
        <pc:spChg chg="add del">
          <ac:chgData name="Samantha McCarthy-patmore" userId="531b863c-7866-4bc6-b13a-523b85fd6e2d" providerId="ADAL" clId="{DFBF5155-78A0-4CE8-B22F-9381889595D8}" dt="2023-04-16T12:57:53.796" v="838" actId="26606"/>
          <ac:spMkLst>
            <pc:docMk/>
            <pc:sldMk cId="3442718375" sldId="260"/>
            <ac:spMk id="14" creationId="{E1063619-981B-4E62-A26E-E345BB3080BA}"/>
          </ac:spMkLst>
        </pc:spChg>
        <pc:spChg chg="add">
          <ac:chgData name="Samantha McCarthy-patmore" userId="531b863c-7866-4bc6-b13a-523b85fd6e2d" providerId="ADAL" clId="{DFBF5155-78A0-4CE8-B22F-9381889595D8}" dt="2023-04-16T12:57:53.796" v="838" actId="26606"/>
          <ac:spMkLst>
            <pc:docMk/>
            <pc:sldMk cId="3442718375" sldId="260"/>
            <ac:spMk id="51" creationId="{A4798C7F-C8CA-4799-BF37-3AB4642CDB66}"/>
          </ac:spMkLst>
        </pc:spChg>
        <pc:spChg chg="add">
          <ac:chgData name="Samantha McCarthy-patmore" userId="531b863c-7866-4bc6-b13a-523b85fd6e2d" providerId="ADAL" clId="{DFBF5155-78A0-4CE8-B22F-9381889595D8}" dt="2023-04-16T12:57:53.796" v="838" actId="26606"/>
          <ac:spMkLst>
            <pc:docMk/>
            <pc:sldMk cId="3442718375" sldId="260"/>
            <ac:spMk id="84" creationId="{216BB147-20D5-4D93-BDA5-1BC614D6A4B2}"/>
          </ac:spMkLst>
        </pc:spChg>
        <pc:spChg chg="add">
          <ac:chgData name="Samantha McCarthy-patmore" userId="531b863c-7866-4bc6-b13a-523b85fd6e2d" providerId="ADAL" clId="{DFBF5155-78A0-4CE8-B22F-9381889595D8}" dt="2023-04-16T12:57:53.796" v="838" actId="26606"/>
          <ac:spMkLst>
            <pc:docMk/>
            <pc:sldMk cId="3442718375" sldId="260"/>
            <ac:spMk id="86" creationId="{0A253F60-DE40-4508-A37A-61331DF1DD5D}"/>
          </ac:spMkLst>
        </pc:spChg>
        <pc:spChg chg="add">
          <ac:chgData name="Samantha McCarthy-patmore" userId="531b863c-7866-4bc6-b13a-523b85fd6e2d" providerId="ADAL" clId="{DFBF5155-78A0-4CE8-B22F-9381889595D8}" dt="2023-04-16T12:57:53.796" v="838" actId="26606"/>
          <ac:spMkLst>
            <pc:docMk/>
            <pc:sldMk cId="3442718375" sldId="260"/>
            <ac:spMk id="88" creationId="{9A0D6220-3DFE-4182-9152-9135493A6BDA}"/>
          </ac:spMkLst>
        </pc:spChg>
        <pc:spChg chg="add">
          <ac:chgData name="Samantha McCarthy-patmore" userId="531b863c-7866-4bc6-b13a-523b85fd6e2d" providerId="ADAL" clId="{DFBF5155-78A0-4CE8-B22F-9381889595D8}" dt="2023-04-16T12:57:53.796" v="838" actId="26606"/>
          <ac:spMkLst>
            <pc:docMk/>
            <pc:sldMk cId="3442718375" sldId="260"/>
            <ac:spMk id="121" creationId="{4E1EF4E8-5513-4BF5-BC41-04645281C672}"/>
          </ac:spMkLst>
        </pc:spChg>
        <pc:spChg chg="add">
          <ac:chgData name="Samantha McCarthy-patmore" userId="531b863c-7866-4bc6-b13a-523b85fd6e2d" providerId="ADAL" clId="{DFBF5155-78A0-4CE8-B22F-9381889595D8}" dt="2023-04-16T12:57:53.796" v="838" actId="26606"/>
          <ac:spMkLst>
            <pc:docMk/>
            <pc:sldMk cId="3442718375" sldId="260"/>
            <ac:spMk id="154" creationId="{406D8C29-9DDA-48D0-AF70-905FDB2CE393}"/>
          </ac:spMkLst>
        </pc:spChg>
        <pc:grpChg chg="add del">
          <ac:chgData name="Samantha McCarthy-patmore" userId="531b863c-7866-4bc6-b13a-523b85fd6e2d" providerId="ADAL" clId="{DFBF5155-78A0-4CE8-B22F-9381889595D8}" dt="2023-04-16T12:57:53.796" v="838" actId="26606"/>
          <ac:grpSpMkLst>
            <pc:docMk/>
            <pc:sldMk cId="3442718375" sldId="260"/>
            <ac:grpSpMk id="16" creationId="{8323DD1D-77DE-48B2-A0A0-6265801531E5}"/>
          </ac:grpSpMkLst>
        </pc:grpChg>
        <pc:grpChg chg="add">
          <ac:chgData name="Samantha McCarthy-patmore" userId="531b863c-7866-4bc6-b13a-523b85fd6e2d" providerId="ADAL" clId="{DFBF5155-78A0-4CE8-B22F-9381889595D8}" dt="2023-04-16T12:57:53.796" v="838" actId="26606"/>
          <ac:grpSpMkLst>
            <pc:docMk/>
            <pc:sldMk cId="3442718375" sldId="260"/>
            <ac:grpSpMk id="53" creationId="{87F0794B-55D3-4D2D-BDE7-4688ED321E42}"/>
          </ac:grpSpMkLst>
        </pc:grpChg>
        <pc:grpChg chg="add">
          <ac:chgData name="Samantha McCarthy-patmore" userId="531b863c-7866-4bc6-b13a-523b85fd6e2d" providerId="ADAL" clId="{DFBF5155-78A0-4CE8-B22F-9381889595D8}" dt="2023-04-16T12:57:53.796" v="838" actId="26606"/>
          <ac:grpSpMkLst>
            <pc:docMk/>
            <pc:sldMk cId="3442718375" sldId="260"/>
            <ac:grpSpMk id="90" creationId="{44C729BC-90F1-4823-A305-F6F124E93A95}"/>
          </ac:grpSpMkLst>
        </pc:grpChg>
        <pc:grpChg chg="add">
          <ac:chgData name="Samantha McCarthy-patmore" userId="531b863c-7866-4bc6-b13a-523b85fd6e2d" providerId="ADAL" clId="{DFBF5155-78A0-4CE8-B22F-9381889595D8}" dt="2023-04-16T12:57:53.796" v="838" actId="26606"/>
          <ac:grpSpMkLst>
            <pc:docMk/>
            <pc:sldMk cId="3442718375" sldId="260"/>
            <ac:grpSpMk id="123" creationId="{20C61190-C3C6-470C-AD7E-DE1774D3B874}"/>
          </ac:grpSpMkLst>
        </pc:grpChg>
        <pc:picChg chg="add mod">
          <ac:chgData name="Samantha McCarthy-patmore" userId="531b863c-7866-4bc6-b13a-523b85fd6e2d" providerId="ADAL" clId="{DFBF5155-78A0-4CE8-B22F-9381889595D8}" dt="2023-04-16T13:52:52.542" v="2759" actId="1076"/>
          <ac:picMkLst>
            <pc:docMk/>
            <pc:sldMk cId="3442718375" sldId="260"/>
            <ac:picMk id="47" creationId="{C9C305ED-6A91-9D90-36BF-A1B3C0E14966}"/>
          </ac:picMkLst>
        </pc:picChg>
      </pc:sldChg>
      <pc:sldChg chg="addSp delSp modSp new mod">
        <pc:chgData name="Samantha McCarthy-patmore" userId="531b863c-7866-4bc6-b13a-523b85fd6e2d" providerId="ADAL" clId="{DFBF5155-78A0-4CE8-B22F-9381889595D8}" dt="2023-04-16T13:03:13.481" v="1220" actId="255"/>
        <pc:sldMkLst>
          <pc:docMk/>
          <pc:sldMk cId="1162667282" sldId="261"/>
        </pc:sldMkLst>
        <pc:spChg chg="mod">
          <ac:chgData name="Samantha McCarthy-patmore" userId="531b863c-7866-4bc6-b13a-523b85fd6e2d" providerId="ADAL" clId="{DFBF5155-78A0-4CE8-B22F-9381889595D8}" dt="2023-04-16T13:03:13.481" v="1220" actId="255"/>
          <ac:spMkLst>
            <pc:docMk/>
            <pc:sldMk cId="1162667282" sldId="261"/>
            <ac:spMk id="2" creationId="{8027D2B9-E9AD-3BFD-E789-BBBA9A346C52}"/>
          </ac:spMkLst>
        </pc:spChg>
        <pc:spChg chg="del mod">
          <ac:chgData name="Samantha McCarthy-patmore" userId="531b863c-7866-4bc6-b13a-523b85fd6e2d" providerId="ADAL" clId="{DFBF5155-78A0-4CE8-B22F-9381889595D8}" dt="2023-04-16T13:00:15.707" v="1050" actId="478"/>
          <ac:spMkLst>
            <pc:docMk/>
            <pc:sldMk cId="1162667282" sldId="261"/>
            <ac:spMk id="3" creationId="{6171E4D1-CE36-94D2-F2C4-AC1C8E57480A}"/>
          </ac:spMkLst>
        </pc:spChg>
        <pc:picChg chg="add mod modCrop">
          <ac:chgData name="Samantha McCarthy-patmore" userId="531b863c-7866-4bc6-b13a-523b85fd6e2d" providerId="ADAL" clId="{DFBF5155-78A0-4CE8-B22F-9381889595D8}" dt="2023-04-16T13:03:00.543" v="1219" actId="1076"/>
          <ac:picMkLst>
            <pc:docMk/>
            <pc:sldMk cId="1162667282" sldId="261"/>
            <ac:picMk id="4" creationId="{F3236F45-FE94-6315-7A12-7BF6A7115474}"/>
          </ac:picMkLst>
        </pc:picChg>
      </pc:sldChg>
      <pc:sldChg chg="addSp delSp modSp new mod setBg">
        <pc:chgData name="Samantha McCarthy-patmore" userId="531b863c-7866-4bc6-b13a-523b85fd6e2d" providerId="ADAL" clId="{DFBF5155-78A0-4CE8-B22F-9381889595D8}" dt="2023-04-16T13:05:14.394" v="1403" actId="14100"/>
        <pc:sldMkLst>
          <pc:docMk/>
          <pc:sldMk cId="1283164989" sldId="262"/>
        </pc:sldMkLst>
        <pc:spChg chg="mod">
          <ac:chgData name="Samantha McCarthy-patmore" userId="531b863c-7866-4bc6-b13a-523b85fd6e2d" providerId="ADAL" clId="{DFBF5155-78A0-4CE8-B22F-9381889595D8}" dt="2023-04-16T13:05:14.394" v="1403" actId="14100"/>
          <ac:spMkLst>
            <pc:docMk/>
            <pc:sldMk cId="1283164989" sldId="262"/>
            <ac:spMk id="2" creationId="{D21DF813-59F2-534E-A7A8-18F0BF295B6E}"/>
          </ac:spMkLst>
        </pc:spChg>
        <pc:spChg chg="del">
          <ac:chgData name="Samantha McCarthy-patmore" userId="531b863c-7866-4bc6-b13a-523b85fd6e2d" providerId="ADAL" clId="{DFBF5155-78A0-4CE8-B22F-9381889595D8}" dt="2023-04-16T13:04:32.981" v="1396" actId="26606"/>
          <ac:spMkLst>
            <pc:docMk/>
            <pc:sldMk cId="1283164989" sldId="262"/>
            <ac:spMk id="3" creationId="{CDB7FE88-3003-E4A3-13A6-5525BA2E64AB}"/>
          </ac:spMkLst>
        </pc:spChg>
        <pc:spChg chg="add">
          <ac:chgData name="Samantha McCarthy-patmore" userId="531b863c-7866-4bc6-b13a-523b85fd6e2d" providerId="ADAL" clId="{DFBF5155-78A0-4CE8-B22F-9381889595D8}" dt="2023-04-16T13:04:32.981" v="1396" actId="26606"/>
          <ac:spMkLst>
            <pc:docMk/>
            <pc:sldMk cId="1283164989" sldId="262"/>
            <ac:spMk id="9" creationId="{A4798C7F-C8CA-4799-BF37-3AB4642CDB66}"/>
          </ac:spMkLst>
        </pc:spChg>
        <pc:spChg chg="add">
          <ac:chgData name="Samantha McCarthy-patmore" userId="531b863c-7866-4bc6-b13a-523b85fd6e2d" providerId="ADAL" clId="{DFBF5155-78A0-4CE8-B22F-9381889595D8}" dt="2023-04-16T13:04:32.981" v="1396" actId="26606"/>
          <ac:spMkLst>
            <pc:docMk/>
            <pc:sldMk cId="1283164989" sldId="262"/>
            <ac:spMk id="42" creationId="{216BB147-20D5-4D93-BDA5-1BC614D6A4B2}"/>
          </ac:spMkLst>
        </pc:spChg>
        <pc:spChg chg="add">
          <ac:chgData name="Samantha McCarthy-patmore" userId="531b863c-7866-4bc6-b13a-523b85fd6e2d" providerId="ADAL" clId="{DFBF5155-78A0-4CE8-B22F-9381889595D8}" dt="2023-04-16T13:04:32.981" v="1396" actId="26606"/>
          <ac:spMkLst>
            <pc:docMk/>
            <pc:sldMk cId="1283164989" sldId="262"/>
            <ac:spMk id="44" creationId="{0A253F60-DE40-4508-A37A-61331DF1DD5D}"/>
          </ac:spMkLst>
        </pc:spChg>
        <pc:spChg chg="add">
          <ac:chgData name="Samantha McCarthy-patmore" userId="531b863c-7866-4bc6-b13a-523b85fd6e2d" providerId="ADAL" clId="{DFBF5155-78A0-4CE8-B22F-9381889595D8}" dt="2023-04-16T13:04:32.981" v="1396" actId="26606"/>
          <ac:spMkLst>
            <pc:docMk/>
            <pc:sldMk cId="1283164989" sldId="262"/>
            <ac:spMk id="46" creationId="{9A0D6220-3DFE-4182-9152-9135493A6BDA}"/>
          </ac:spMkLst>
        </pc:spChg>
        <pc:spChg chg="add">
          <ac:chgData name="Samantha McCarthy-patmore" userId="531b863c-7866-4bc6-b13a-523b85fd6e2d" providerId="ADAL" clId="{DFBF5155-78A0-4CE8-B22F-9381889595D8}" dt="2023-04-16T13:04:32.981" v="1396" actId="26606"/>
          <ac:spMkLst>
            <pc:docMk/>
            <pc:sldMk cId="1283164989" sldId="262"/>
            <ac:spMk id="79" creationId="{4E1EF4E8-5513-4BF5-BC41-04645281C672}"/>
          </ac:spMkLst>
        </pc:spChg>
        <pc:spChg chg="add">
          <ac:chgData name="Samantha McCarthy-patmore" userId="531b863c-7866-4bc6-b13a-523b85fd6e2d" providerId="ADAL" clId="{DFBF5155-78A0-4CE8-B22F-9381889595D8}" dt="2023-04-16T13:04:32.981" v="1396" actId="26606"/>
          <ac:spMkLst>
            <pc:docMk/>
            <pc:sldMk cId="1283164989" sldId="262"/>
            <ac:spMk id="112" creationId="{0A4744D7-5764-4D74-8DF2-28385F080061}"/>
          </ac:spMkLst>
        </pc:spChg>
        <pc:grpChg chg="add">
          <ac:chgData name="Samantha McCarthy-patmore" userId="531b863c-7866-4bc6-b13a-523b85fd6e2d" providerId="ADAL" clId="{DFBF5155-78A0-4CE8-B22F-9381889595D8}" dt="2023-04-16T13:04:32.981" v="1396" actId="26606"/>
          <ac:grpSpMkLst>
            <pc:docMk/>
            <pc:sldMk cId="1283164989" sldId="262"/>
            <ac:grpSpMk id="11" creationId="{87F0794B-55D3-4D2D-BDE7-4688ED321E42}"/>
          </ac:grpSpMkLst>
        </pc:grpChg>
        <pc:grpChg chg="add">
          <ac:chgData name="Samantha McCarthy-patmore" userId="531b863c-7866-4bc6-b13a-523b85fd6e2d" providerId="ADAL" clId="{DFBF5155-78A0-4CE8-B22F-9381889595D8}" dt="2023-04-16T13:04:32.981" v="1396" actId="26606"/>
          <ac:grpSpMkLst>
            <pc:docMk/>
            <pc:sldMk cId="1283164989" sldId="262"/>
            <ac:grpSpMk id="48" creationId="{44C729BC-90F1-4823-A305-F6F124E93A95}"/>
          </ac:grpSpMkLst>
        </pc:grpChg>
        <pc:grpChg chg="add">
          <ac:chgData name="Samantha McCarthy-patmore" userId="531b863c-7866-4bc6-b13a-523b85fd6e2d" providerId="ADAL" clId="{DFBF5155-78A0-4CE8-B22F-9381889595D8}" dt="2023-04-16T13:04:32.981" v="1396" actId="26606"/>
          <ac:grpSpMkLst>
            <pc:docMk/>
            <pc:sldMk cId="1283164989" sldId="262"/>
            <ac:grpSpMk id="81" creationId="{E14ED0B8-5CE6-4AC7-8B17-EA482227177B}"/>
          </ac:grpSpMkLst>
        </pc:grpChg>
        <pc:picChg chg="add mod">
          <ac:chgData name="Samantha McCarthy-patmore" userId="531b863c-7866-4bc6-b13a-523b85fd6e2d" providerId="ADAL" clId="{DFBF5155-78A0-4CE8-B22F-9381889595D8}" dt="2023-04-16T13:04:59.649" v="1401" actId="1076"/>
          <ac:picMkLst>
            <pc:docMk/>
            <pc:sldMk cId="1283164989" sldId="262"/>
            <ac:picMk id="5" creationId="{59300C0A-B12C-0A10-435B-75D163167ABD}"/>
          </ac:picMkLst>
        </pc:picChg>
      </pc:sldChg>
      <pc:sldChg chg="addSp delSp modSp new mod ord setBg">
        <pc:chgData name="Samantha McCarthy-patmore" userId="531b863c-7866-4bc6-b13a-523b85fd6e2d" providerId="ADAL" clId="{DFBF5155-78A0-4CE8-B22F-9381889595D8}" dt="2023-04-16T13:50:41.331" v="2636"/>
        <pc:sldMkLst>
          <pc:docMk/>
          <pc:sldMk cId="3361903954" sldId="263"/>
        </pc:sldMkLst>
        <pc:spChg chg="mod">
          <ac:chgData name="Samantha McCarthy-patmore" userId="531b863c-7866-4bc6-b13a-523b85fd6e2d" providerId="ADAL" clId="{DFBF5155-78A0-4CE8-B22F-9381889595D8}" dt="2023-04-16T13:07:53.044" v="1567" actId="20577"/>
          <ac:spMkLst>
            <pc:docMk/>
            <pc:sldMk cId="3361903954" sldId="263"/>
            <ac:spMk id="2" creationId="{181B3A10-F21C-1792-A879-593C3432080C}"/>
          </ac:spMkLst>
        </pc:spChg>
        <pc:spChg chg="del mod">
          <ac:chgData name="Samantha McCarthy-patmore" userId="531b863c-7866-4bc6-b13a-523b85fd6e2d" providerId="ADAL" clId="{DFBF5155-78A0-4CE8-B22F-9381889595D8}" dt="2023-04-16T13:07:30.844" v="1559"/>
          <ac:spMkLst>
            <pc:docMk/>
            <pc:sldMk cId="3361903954" sldId="263"/>
            <ac:spMk id="3" creationId="{F2EA694E-6AEE-9250-7D79-BDD5F0C9385A}"/>
          </ac:spMkLst>
        </pc:spChg>
        <pc:spChg chg="add del">
          <ac:chgData name="Samantha McCarthy-patmore" userId="531b863c-7866-4bc6-b13a-523b85fd6e2d" providerId="ADAL" clId="{DFBF5155-78A0-4CE8-B22F-9381889595D8}" dt="2023-04-16T13:07:39.869" v="1561" actId="478"/>
          <ac:spMkLst>
            <pc:docMk/>
            <pc:sldMk cId="3361903954" sldId="263"/>
            <ac:spMk id="8" creationId="{A0A01427-C2C3-E587-A2D0-0CC434492A66}"/>
          </ac:spMkLst>
        </pc:spChg>
        <pc:spChg chg="add">
          <ac:chgData name="Samantha McCarthy-patmore" userId="531b863c-7866-4bc6-b13a-523b85fd6e2d" providerId="ADAL" clId="{DFBF5155-78A0-4CE8-B22F-9381889595D8}" dt="2023-04-16T13:07:36.158" v="1560" actId="26606"/>
          <ac:spMkLst>
            <pc:docMk/>
            <pc:sldMk cId="3361903954" sldId="263"/>
            <ac:spMk id="11" creationId="{1C582B07-D0F0-4B6B-A5D9-D2F192CB3A4E}"/>
          </ac:spMkLst>
        </pc:spChg>
        <pc:spChg chg="add">
          <ac:chgData name="Samantha McCarthy-patmore" userId="531b863c-7866-4bc6-b13a-523b85fd6e2d" providerId="ADAL" clId="{DFBF5155-78A0-4CE8-B22F-9381889595D8}" dt="2023-04-16T13:07:36.158" v="1560" actId="26606"/>
          <ac:spMkLst>
            <pc:docMk/>
            <pc:sldMk cId="3361903954" sldId="263"/>
            <ac:spMk id="13" creationId="{3712ED8D-807A-4E94-A9AF-C44676151773}"/>
          </ac:spMkLst>
        </pc:spChg>
        <pc:spChg chg="add">
          <ac:chgData name="Samantha McCarthy-patmore" userId="531b863c-7866-4bc6-b13a-523b85fd6e2d" providerId="ADAL" clId="{DFBF5155-78A0-4CE8-B22F-9381889595D8}" dt="2023-04-16T13:07:36.158" v="1560" actId="26606"/>
          <ac:spMkLst>
            <pc:docMk/>
            <pc:sldMk cId="3361903954" sldId="263"/>
            <ac:spMk id="15" creationId="{DA1A4301-6FFC-4C82-A1FA-7634D8CAA8F5}"/>
          </ac:spMkLst>
        </pc:spChg>
        <pc:spChg chg="add">
          <ac:chgData name="Samantha McCarthy-patmore" userId="531b863c-7866-4bc6-b13a-523b85fd6e2d" providerId="ADAL" clId="{DFBF5155-78A0-4CE8-B22F-9381889595D8}" dt="2023-04-16T13:07:36.158" v="1560" actId="26606"/>
          <ac:spMkLst>
            <pc:docMk/>
            <pc:sldMk cId="3361903954" sldId="263"/>
            <ac:spMk id="17" creationId="{D8667B21-A39C-4ABB-9CED-0DD4CD739502}"/>
          </ac:spMkLst>
        </pc:spChg>
        <pc:grpChg chg="add">
          <ac:chgData name="Samantha McCarthy-patmore" userId="531b863c-7866-4bc6-b13a-523b85fd6e2d" providerId="ADAL" clId="{DFBF5155-78A0-4CE8-B22F-9381889595D8}" dt="2023-04-16T13:07:36.158" v="1560" actId="26606"/>
          <ac:grpSpMkLst>
            <pc:docMk/>
            <pc:sldMk cId="3361903954" sldId="263"/>
            <ac:grpSpMk id="19" creationId="{8323DD1D-77DE-48B2-A0A0-6265801531E5}"/>
          </ac:grpSpMkLst>
        </pc:grpChg>
        <pc:picChg chg="add mod">
          <ac:chgData name="Samantha McCarthy-patmore" userId="531b863c-7866-4bc6-b13a-523b85fd6e2d" providerId="ADAL" clId="{DFBF5155-78A0-4CE8-B22F-9381889595D8}" dt="2023-04-16T13:07:36.158" v="1560" actId="26606"/>
          <ac:picMkLst>
            <pc:docMk/>
            <pc:sldMk cId="3361903954" sldId="263"/>
            <ac:picMk id="4" creationId="{317D24C1-B2D4-85A9-0A6D-17D96C53FC2A}"/>
          </ac:picMkLst>
        </pc:picChg>
      </pc:sldChg>
      <pc:sldChg chg="addSp delSp modSp new mod ord setBg">
        <pc:chgData name="Samantha McCarthy-patmore" userId="531b863c-7866-4bc6-b13a-523b85fd6e2d" providerId="ADAL" clId="{DFBF5155-78A0-4CE8-B22F-9381889595D8}" dt="2023-04-16T13:50:43.655" v="2638"/>
        <pc:sldMkLst>
          <pc:docMk/>
          <pc:sldMk cId="2997628984" sldId="264"/>
        </pc:sldMkLst>
        <pc:spChg chg="mod">
          <ac:chgData name="Samantha McCarthy-patmore" userId="531b863c-7866-4bc6-b13a-523b85fd6e2d" providerId="ADAL" clId="{DFBF5155-78A0-4CE8-B22F-9381889595D8}" dt="2023-04-16T13:19:59.045" v="2348" actId="26606"/>
          <ac:spMkLst>
            <pc:docMk/>
            <pc:sldMk cId="2997628984" sldId="264"/>
            <ac:spMk id="2" creationId="{C7AD1776-37EB-A7FE-6B2C-576574591A2A}"/>
          </ac:spMkLst>
        </pc:spChg>
        <pc:spChg chg="del">
          <ac:chgData name="Samantha McCarthy-patmore" userId="531b863c-7866-4bc6-b13a-523b85fd6e2d" providerId="ADAL" clId="{DFBF5155-78A0-4CE8-B22F-9381889595D8}" dt="2023-04-16T13:19:48.890" v="2345"/>
          <ac:spMkLst>
            <pc:docMk/>
            <pc:sldMk cId="2997628984" sldId="264"/>
            <ac:spMk id="3" creationId="{DDD38D18-8ADE-5B6C-EACE-3FD5E0164659}"/>
          </ac:spMkLst>
        </pc:spChg>
        <pc:spChg chg="add del mod">
          <ac:chgData name="Samantha McCarthy-patmore" userId="531b863c-7866-4bc6-b13a-523b85fd6e2d" providerId="ADAL" clId="{DFBF5155-78A0-4CE8-B22F-9381889595D8}" dt="2023-04-16T13:18:57.188" v="2344"/>
          <ac:spMkLst>
            <pc:docMk/>
            <pc:sldMk cId="2997628984" sldId="264"/>
            <ac:spMk id="4" creationId="{7C74D9E9-0C25-389C-333F-6AC25E6279D6}"/>
          </ac:spMkLst>
        </pc:spChg>
        <pc:spChg chg="add mod">
          <ac:chgData name="Samantha McCarthy-patmore" userId="531b863c-7866-4bc6-b13a-523b85fd6e2d" providerId="ADAL" clId="{DFBF5155-78A0-4CE8-B22F-9381889595D8}" dt="2023-04-16T13:20:16.653" v="2350" actId="1076"/>
          <ac:spMkLst>
            <pc:docMk/>
            <pc:sldMk cId="2997628984" sldId="264"/>
            <ac:spMk id="5" creationId="{47DDA6E3-78AE-6A3F-FD9F-5EB50679F0CF}"/>
          </ac:spMkLst>
        </pc:spChg>
        <pc:spChg chg="add del">
          <ac:chgData name="Samantha McCarthy-patmore" userId="531b863c-7866-4bc6-b13a-523b85fd6e2d" providerId="ADAL" clId="{DFBF5155-78A0-4CE8-B22F-9381889595D8}" dt="2023-04-16T13:19:59.029" v="2347" actId="26606"/>
          <ac:spMkLst>
            <pc:docMk/>
            <pc:sldMk cId="2997628984" sldId="264"/>
            <ac:spMk id="11" creationId="{57B73489-D0E4-4C8B-884B-43A00CCD33C7}"/>
          </ac:spMkLst>
        </pc:spChg>
        <pc:spChg chg="add del">
          <ac:chgData name="Samantha McCarthy-patmore" userId="531b863c-7866-4bc6-b13a-523b85fd6e2d" providerId="ADAL" clId="{DFBF5155-78A0-4CE8-B22F-9381889595D8}" dt="2023-04-16T13:19:59.029" v="2347" actId="26606"/>
          <ac:spMkLst>
            <pc:docMk/>
            <pc:sldMk cId="2997628984" sldId="264"/>
            <ac:spMk id="13" creationId="{1C582B07-D0F0-4B6B-A5D9-D2F192CB3A4E}"/>
          </ac:spMkLst>
        </pc:spChg>
        <pc:spChg chg="add del">
          <ac:chgData name="Samantha McCarthy-patmore" userId="531b863c-7866-4bc6-b13a-523b85fd6e2d" providerId="ADAL" clId="{DFBF5155-78A0-4CE8-B22F-9381889595D8}" dt="2023-04-16T13:19:59.029" v="2347" actId="26606"/>
          <ac:spMkLst>
            <pc:docMk/>
            <pc:sldMk cId="2997628984" sldId="264"/>
            <ac:spMk id="15" creationId="{DA1A4301-6FFC-4C82-A1FA-7634D8CAA8F5}"/>
          </ac:spMkLst>
        </pc:spChg>
        <pc:spChg chg="add del">
          <ac:chgData name="Samantha McCarthy-patmore" userId="531b863c-7866-4bc6-b13a-523b85fd6e2d" providerId="ADAL" clId="{DFBF5155-78A0-4CE8-B22F-9381889595D8}" dt="2023-04-16T13:19:59.029" v="2347" actId="26606"/>
          <ac:spMkLst>
            <pc:docMk/>
            <pc:sldMk cId="2997628984" sldId="264"/>
            <ac:spMk id="48" creationId="{A890253F-325A-4AC7-AF5F-06FB890E8F0E}"/>
          </ac:spMkLst>
        </pc:spChg>
        <pc:spChg chg="add">
          <ac:chgData name="Samantha McCarthy-patmore" userId="531b863c-7866-4bc6-b13a-523b85fd6e2d" providerId="ADAL" clId="{DFBF5155-78A0-4CE8-B22F-9381889595D8}" dt="2023-04-16T13:19:59.045" v="2348" actId="26606"/>
          <ac:spMkLst>
            <pc:docMk/>
            <pc:sldMk cId="2997628984" sldId="264"/>
            <ac:spMk id="50" creationId="{1C582B07-D0F0-4B6B-A5D9-D2F192CB3A4E}"/>
          </ac:spMkLst>
        </pc:spChg>
        <pc:spChg chg="add">
          <ac:chgData name="Samantha McCarthy-patmore" userId="531b863c-7866-4bc6-b13a-523b85fd6e2d" providerId="ADAL" clId="{DFBF5155-78A0-4CE8-B22F-9381889595D8}" dt="2023-04-16T13:19:59.045" v="2348" actId="26606"/>
          <ac:spMkLst>
            <pc:docMk/>
            <pc:sldMk cId="2997628984" sldId="264"/>
            <ac:spMk id="51" creationId="{3712ED8D-807A-4E94-A9AF-C44676151773}"/>
          </ac:spMkLst>
        </pc:spChg>
        <pc:spChg chg="add">
          <ac:chgData name="Samantha McCarthy-patmore" userId="531b863c-7866-4bc6-b13a-523b85fd6e2d" providerId="ADAL" clId="{DFBF5155-78A0-4CE8-B22F-9381889595D8}" dt="2023-04-16T13:19:59.045" v="2348" actId="26606"/>
          <ac:spMkLst>
            <pc:docMk/>
            <pc:sldMk cId="2997628984" sldId="264"/>
            <ac:spMk id="52" creationId="{DA1A4301-6FFC-4C82-A1FA-7634D8CAA8F5}"/>
          </ac:spMkLst>
        </pc:spChg>
        <pc:spChg chg="add">
          <ac:chgData name="Samantha McCarthy-patmore" userId="531b863c-7866-4bc6-b13a-523b85fd6e2d" providerId="ADAL" clId="{DFBF5155-78A0-4CE8-B22F-9381889595D8}" dt="2023-04-16T13:19:59.045" v="2348" actId="26606"/>
          <ac:spMkLst>
            <pc:docMk/>
            <pc:sldMk cId="2997628984" sldId="264"/>
            <ac:spMk id="53" creationId="{D8667B21-A39C-4ABB-9CED-0DD4CD739502}"/>
          </ac:spMkLst>
        </pc:spChg>
        <pc:grpChg chg="add del">
          <ac:chgData name="Samantha McCarthy-patmore" userId="531b863c-7866-4bc6-b13a-523b85fd6e2d" providerId="ADAL" clId="{DFBF5155-78A0-4CE8-B22F-9381889595D8}" dt="2023-04-16T13:19:59.029" v="2347" actId="26606"/>
          <ac:grpSpMkLst>
            <pc:docMk/>
            <pc:sldMk cId="2997628984" sldId="264"/>
            <ac:grpSpMk id="17" creationId="{8323DD1D-77DE-48B2-A0A0-6265801531E5}"/>
          </ac:grpSpMkLst>
        </pc:grpChg>
        <pc:grpChg chg="add">
          <ac:chgData name="Samantha McCarthy-patmore" userId="531b863c-7866-4bc6-b13a-523b85fd6e2d" providerId="ADAL" clId="{DFBF5155-78A0-4CE8-B22F-9381889595D8}" dt="2023-04-16T13:19:59.045" v="2348" actId="26606"/>
          <ac:grpSpMkLst>
            <pc:docMk/>
            <pc:sldMk cId="2997628984" sldId="264"/>
            <ac:grpSpMk id="19" creationId="{8323DD1D-77DE-48B2-A0A0-6265801531E5}"/>
          </ac:grpSpMkLst>
        </pc:grpChg>
        <pc:picChg chg="add mod ord">
          <ac:chgData name="Samantha McCarthy-patmore" userId="531b863c-7866-4bc6-b13a-523b85fd6e2d" providerId="ADAL" clId="{DFBF5155-78A0-4CE8-B22F-9381889595D8}" dt="2023-04-16T13:19:59.045" v="2348" actId="26606"/>
          <ac:picMkLst>
            <pc:docMk/>
            <pc:sldMk cId="2997628984" sldId="264"/>
            <ac:picMk id="6" creationId="{0EB93E69-47A3-FFE0-5347-C9AC03875981}"/>
          </ac:picMkLst>
        </pc:picChg>
      </pc:sldChg>
      <pc:sldChg chg="addSp delSp modSp new mod setBg">
        <pc:chgData name="Samantha McCarthy-patmore" userId="531b863c-7866-4bc6-b13a-523b85fd6e2d" providerId="ADAL" clId="{DFBF5155-78A0-4CE8-B22F-9381889595D8}" dt="2023-04-16T13:23:54.033" v="2511"/>
        <pc:sldMkLst>
          <pc:docMk/>
          <pc:sldMk cId="3625109870" sldId="265"/>
        </pc:sldMkLst>
        <pc:spChg chg="mod">
          <ac:chgData name="Samantha McCarthy-patmore" userId="531b863c-7866-4bc6-b13a-523b85fd6e2d" providerId="ADAL" clId="{DFBF5155-78A0-4CE8-B22F-9381889595D8}" dt="2023-04-16T13:23:29.655" v="2510" actId="26606"/>
          <ac:spMkLst>
            <pc:docMk/>
            <pc:sldMk cId="3625109870" sldId="265"/>
            <ac:spMk id="2" creationId="{2A733942-D27F-FDDE-C50F-1DEF90216F1C}"/>
          </ac:spMkLst>
        </pc:spChg>
        <pc:spChg chg="add del mod">
          <ac:chgData name="Samantha McCarthy-patmore" userId="531b863c-7866-4bc6-b13a-523b85fd6e2d" providerId="ADAL" clId="{DFBF5155-78A0-4CE8-B22F-9381889595D8}" dt="2023-04-16T13:21:32.170" v="2436" actId="26606"/>
          <ac:spMkLst>
            <pc:docMk/>
            <pc:sldMk cId="3625109870" sldId="265"/>
            <ac:spMk id="3" creationId="{A90D69D3-1948-4F68-E70E-AD5E87AF96C5}"/>
          </ac:spMkLst>
        </pc:spChg>
        <pc:spChg chg="add del">
          <ac:chgData name="Samantha McCarthy-patmore" userId="531b863c-7866-4bc6-b13a-523b85fd6e2d" providerId="ADAL" clId="{DFBF5155-78A0-4CE8-B22F-9381889595D8}" dt="2023-04-16T13:21:32.170" v="2435" actId="26606"/>
          <ac:spMkLst>
            <pc:docMk/>
            <pc:sldMk cId="3625109870" sldId="265"/>
            <ac:spMk id="8" creationId="{A4798C7F-C8CA-4799-BF37-3AB4642CDB66}"/>
          </ac:spMkLst>
        </pc:spChg>
        <pc:spChg chg="add del">
          <ac:chgData name="Samantha McCarthy-patmore" userId="531b863c-7866-4bc6-b13a-523b85fd6e2d" providerId="ADAL" clId="{DFBF5155-78A0-4CE8-B22F-9381889595D8}" dt="2023-04-16T13:23:29.655" v="2510" actId="26606"/>
          <ac:spMkLst>
            <pc:docMk/>
            <pc:sldMk cId="3625109870" sldId="265"/>
            <ac:spMk id="12" creationId="{DA1A4301-6FFC-4C82-A1FA-7634D8CAA8F5}"/>
          </ac:spMkLst>
        </pc:spChg>
        <pc:spChg chg="add del">
          <ac:chgData name="Samantha McCarthy-patmore" userId="531b863c-7866-4bc6-b13a-523b85fd6e2d" providerId="ADAL" clId="{DFBF5155-78A0-4CE8-B22F-9381889595D8}" dt="2023-04-16T13:23:29.655" v="2510" actId="26606"/>
          <ac:spMkLst>
            <pc:docMk/>
            <pc:sldMk cId="3625109870" sldId="265"/>
            <ac:spMk id="14" creationId="{27870DA4-44E8-43FB-940A-4AF9766959C0}"/>
          </ac:spMkLst>
        </pc:spChg>
        <pc:spChg chg="add del">
          <ac:chgData name="Samantha McCarthy-patmore" userId="531b863c-7866-4bc6-b13a-523b85fd6e2d" providerId="ADAL" clId="{DFBF5155-78A0-4CE8-B22F-9381889595D8}" dt="2023-04-16T13:21:32.170" v="2435" actId="26606"/>
          <ac:spMkLst>
            <pc:docMk/>
            <pc:sldMk cId="3625109870" sldId="265"/>
            <ac:spMk id="41" creationId="{216BB147-20D5-4D93-BDA5-1BC614D6A4B2}"/>
          </ac:spMkLst>
        </pc:spChg>
        <pc:spChg chg="add del">
          <ac:chgData name="Samantha McCarthy-patmore" userId="531b863c-7866-4bc6-b13a-523b85fd6e2d" providerId="ADAL" clId="{DFBF5155-78A0-4CE8-B22F-9381889595D8}" dt="2023-04-16T13:21:32.170" v="2435" actId="26606"/>
          <ac:spMkLst>
            <pc:docMk/>
            <pc:sldMk cId="3625109870" sldId="265"/>
            <ac:spMk id="43" creationId="{0A253F60-DE40-4508-A37A-61331DF1DD5D}"/>
          </ac:spMkLst>
        </pc:spChg>
        <pc:spChg chg="add del">
          <ac:chgData name="Samantha McCarthy-patmore" userId="531b863c-7866-4bc6-b13a-523b85fd6e2d" providerId="ADAL" clId="{DFBF5155-78A0-4CE8-B22F-9381889595D8}" dt="2023-04-16T13:21:32.170" v="2435" actId="26606"/>
          <ac:spMkLst>
            <pc:docMk/>
            <pc:sldMk cId="3625109870" sldId="265"/>
            <ac:spMk id="107" creationId="{BA6285CA-6AFA-4F27-AFB5-1B32CDE09B1A}"/>
          </ac:spMkLst>
        </pc:spChg>
        <pc:spChg chg="add del">
          <ac:chgData name="Samantha McCarthy-patmore" userId="531b863c-7866-4bc6-b13a-523b85fd6e2d" providerId="ADAL" clId="{DFBF5155-78A0-4CE8-B22F-9381889595D8}" dt="2023-04-16T13:21:32.170" v="2435" actId="26606"/>
          <ac:spMkLst>
            <pc:docMk/>
            <pc:sldMk cId="3625109870" sldId="265"/>
            <ac:spMk id="109" creationId="{7F7C084A-330C-4243-AD92-F98B226F06BC}"/>
          </ac:spMkLst>
        </pc:spChg>
        <pc:spChg chg="add del">
          <ac:chgData name="Samantha McCarthy-patmore" userId="531b863c-7866-4bc6-b13a-523b85fd6e2d" providerId="ADAL" clId="{DFBF5155-78A0-4CE8-B22F-9381889595D8}" dt="2023-04-16T13:21:32.170" v="2435" actId="26606"/>
          <ac:spMkLst>
            <pc:docMk/>
            <pc:sldMk cId="3625109870" sldId="265"/>
            <ac:spMk id="111" creationId="{7F19A9C0-8335-4ABB-91B6-396031712693}"/>
          </ac:spMkLst>
        </pc:spChg>
        <pc:spChg chg="add del">
          <ac:chgData name="Samantha McCarthy-patmore" userId="531b863c-7866-4bc6-b13a-523b85fd6e2d" providerId="ADAL" clId="{DFBF5155-78A0-4CE8-B22F-9381889595D8}" dt="2023-04-16T13:21:32.170" v="2435" actId="26606"/>
          <ac:spMkLst>
            <pc:docMk/>
            <pc:sldMk cId="3625109870" sldId="265"/>
            <ac:spMk id="113" creationId="{7BCC6446-8462-4A63-9B6F-8F57EC40F648}"/>
          </ac:spMkLst>
        </pc:spChg>
        <pc:spChg chg="add del">
          <ac:chgData name="Samantha McCarthy-patmore" userId="531b863c-7866-4bc6-b13a-523b85fd6e2d" providerId="ADAL" clId="{DFBF5155-78A0-4CE8-B22F-9381889595D8}" dt="2023-04-16T13:21:32.170" v="2435" actId="26606"/>
          <ac:spMkLst>
            <pc:docMk/>
            <pc:sldMk cId="3625109870" sldId="265"/>
            <ac:spMk id="115" creationId="{3BA1208A-FAFD-4827-BF3E-A6B16CA01D56}"/>
          </ac:spMkLst>
        </pc:spChg>
        <pc:spChg chg="add del">
          <ac:chgData name="Samantha McCarthy-patmore" userId="531b863c-7866-4bc6-b13a-523b85fd6e2d" providerId="ADAL" clId="{DFBF5155-78A0-4CE8-B22F-9381889595D8}" dt="2023-04-16T13:23:29.655" v="2510" actId="26606"/>
          <ac:spMkLst>
            <pc:docMk/>
            <pc:sldMk cId="3625109870" sldId="265"/>
            <ac:spMk id="148" creationId="{1C582B07-D0F0-4B6B-A5D9-D2F192CB3A4E}"/>
          </ac:spMkLst>
        </pc:spChg>
        <pc:spChg chg="add del">
          <ac:chgData name="Samantha McCarthy-patmore" userId="531b863c-7866-4bc6-b13a-523b85fd6e2d" providerId="ADAL" clId="{DFBF5155-78A0-4CE8-B22F-9381889595D8}" dt="2023-04-16T13:23:29.655" v="2510" actId="26606"/>
          <ac:spMkLst>
            <pc:docMk/>
            <pc:sldMk cId="3625109870" sldId="265"/>
            <ac:spMk id="149" creationId="{21B645D3-580E-4657-9154-484648880ED5}"/>
          </ac:spMkLst>
        </pc:spChg>
        <pc:spChg chg="add del mod">
          <ac:chgData name="Samantha McCarthy-patmore" userId="531b863c-7866-4bc6-b13a-523b85fd6e2d" providerId="ADAL" clId="{DFBF5155-78A0-4CE8-B22F-9381889595D8}" dt="2023-04-16T13:23:21.699" v="2508"/>
          <ac:spMkLst>
            <pc:docMk/>
            <pc:sldMk cId="3625109870" sldId="265"/>
            <ac:spMk id="153" creationId="{A90D69D3-1948-4F68-E70E-AD5E87AF96C5}"/>
          </ac:spMkLst>
        </pc:spChg>
        <pc:spChg chg="add del">
          <ac:chgData name="Samantha McCarthy-patmore" userId="531b863c-7866-4bc6-b13a-523b85fd6e2d" providerId="ADAL" clId="{DFBF5155-78A0-4CE8-B22F-9381889595D8}" dt="2023-04-16T13:23:54.033" v="2511"/>
          <ac:spMkLst>
            <pc:docMk/>
            <pc:sldMk cId="3625109870" sldId="265"/>
            <ac:spMk id="156" creationId="{47D6B1ED-D8F8-D977-3721-63EC54E65A50}"/>
          </ac:spMkLst>
        </pc:spChg>
        <pc:spChg chg="add">
          <ac:chgData name="Samantha McCarthy-patmore" userId="531b863c-7866-4bc6-b13a-523b85fd6e2d" providerId="ADAL" clId="{DFBF5155-78A0-4CE8-B22F-9381889595D8}" dt="2023-04-16T13:23:29.655" v="2510" actId="26606"/>
          <ac:spMkLst>
            <pc:docMk/>
            <pc:sldMk cId="3625109870" sldId="265"/>
            <ac:spMk id="159" creationId="{1C582B07-D0F0-4B6B-A5D9-D2F192CB3A4E}"/>
          </ac:spMkLst>
        </pc:spChg>
        <pc:spChg chg="add">
          <ac:chgData name="Samantha McCarthy-patmore" userId="531b863c-7866-4bc6-b13a-523b85fd6e2d" providerId="ADAL" clId="{DFBF5155-78A0-4CE8-B22F-9381889595D8}" dt="2023-04-16T13:23:29.655" v="2510" actId="26606"/>
          <ac:spMkLst>
            <pc:docMk/>
            <pc:sldMk cId="3625109870" sldId="265"/>
            <ac:spMk id="161" creationId="{3712ED8D-807A-4E94-A9AF-C44676151773}"/>
          </ac:spMkLst>
        </pc:spChg>
        <pc:spChg chg="add">
          <ac:chgData name="Samantha McCarthy-patmore" userId="531b863c-7866-4bc6-b13a-523b85fd6e2d" providerId="ADAL" clId="{DFBF5155-78A0-4CE8-B22F-9381889595D8}" dt="2023-04-16T13:23:29.655" v="2510" actId="26606"/>
          <ac:spMkLst>
            <pc:docMk/>
            <pc:sldMk cId="3625109870" sldId="265"/>
            <ac:spMk id="163" creationId="{DA1A4301-6FFC-4C82-A1FA-7634D8CAA8F5}"/>
          </ac:spMkLst>
        </pc:spChg>
        <pc:spChg chg="add">
          <ac:chgData name="Samantha McCarthy-patmore" userId="531b863c-7866-4bc6-b13a-523b85fd6e2d" providerId="ADAL" clId="{DFBF5155-78A0-4CE8-B22F-9381889595D8}" dt="2023-04-16T13:23:29.655" v="2510" actId="26606"/>
          <ac:spMkLst>
            <pc:docMk/>
            <pc:sldMk cId="3625109870" sldId="265"/>
            <ac:spMk id="165" creationId="{D8667B21-A39C-4ABB-9CED-0DD4CD739502}"/>
          </ac:spMkLst>
        </pc:spChg>
        <pc:grpChg chg="add del">
          <ac:chgData name="Samantha McCarthy-patmore" userId="531b863c-7866-4bc6-b13a-523b85fd6e2d" providerId="ADAL" clId="{DFBF5155-78A0-4CE8-B22F-9381889595D8}" dt="2023-04-16T13:21:32.170" v="2435" actId="26606"/>
          <ac:grpSpMkLst>
            <pc:docMk/>
            <pc:sldMk cId="3625109870" sldId="265"/>
            <ac:grpSpMk id="10" creationId="{87F0794B-55D3-4D2D-BDE7-4688ED321E42}"/>
          </ac:grpSpMkLst>
        </pc:grpChg>
        <pc:grpChg chg="add del">
          <ac:chgData name="Samantha McCarthy-patmore" userId="531b863c-7866-4bc6-b13a-523b85fd6e2d" providerId="ADAL" clId="{DFBF5155-78A0-4CE8-B22F-9381889595D8}" dt="2023-04-16T13:23:29.655" v="2510" actId="26606"/>
          <ac:grpSpMkLst>
            <pc:docMk/>
            <pc:sldMk cId="3625109870" sldId="265"/>
            <ac:grpSpMk id="16" creationId="{8323DD1D-77DE-48B2-A0A0-6265801531E5}"/>
          </ac:grpSpMkLst>
        </pc:grpChg>
        <pc:grpChg chg="add del">
          <ac:chgData name="Samantha McCarthy-patmore" userId="531b863c-7866-4bc6-b13a-523b85fd6e2d" providerId="ADAL" clId="{DFBF5155-78A0-4CE8-B22F-9381889595D8}" dt="2023-04-16T13:21:32.170" v="2435" actId="26606"/>
          <ac:grpSpMkLst>
            <pc:docMk/>
            <pc:sldMk cId="3625109870" sldId="265"/>
            <ac:grpSpMk id="45" creationId="{CFB42397-759B-4110-90F9-11A099A04F18}"/>
          </ac:grpSpMkLst>
        </pc:grpChg>
        <pc:grpChg chg="add del">
          <ac:chgData name="Samantha McCarthy-patmore" userId="531b863c-7866-4bc6-b13a-523b85fd6e2d" providerId="ADAL" clId="{DFBF5155-78A0-4CE8-B22F-9381889595D8}" dt="2023-04-16T13:21:32.170" v="2435" actId="26606"/>
          <ac:grpSpMkLst>
            <pc:docMk/>
            <pc:sldMk cId="3625109870" sldId="265"/>
            <ac:grpSpMk id="76" creationId="{9A50F0F9-04C8-47E4-AF66-B3CAF8C81917}"/>
          </ac:grpSpMkLst>
        </pc:grpChg>
        <pc:grpChg chg="add del">
          <ac:chgData name="Samantha McCarthy-patmore" userId="531b863c-7866-4bc6-b13a-523b85fd6e2d" providerId="ADAL" clId="{DFBF5155-78A0-4CE8-B22F-9381889595D8}" dt="2023-04-16T13:21:32.170" v="2435" actId="26606"/>
          <ac:grpSpMkLst>
            <pc:docMk/>
            <pc:sldMk cId="3625109870" sldId="265"/>
            <ac:grpSpMk id="117" creationId="{8118ECEF-CA6A-4CB6-BCA5-59B2DB40C4AB}"/>
          </ac:grpSpMkLst>
        </pc:grpChg>
        <pc:grpChg chg="add">
          <ac:chgData name="Samantha McCarthy-patmore" userId="531b863c-7866-4bc6-b13a-523b85fd6e2d" providerId="ADAL" clId="{DFBF5155-78A0-4CE8-B22F-9381889595D8}" dt="2023-04-16T13:23:29.655" v="2510" actId="26606"/>
          <ac:grpSpMkLst>
            <pc:docMk/>
            <pc:sldMk cId="3625109870" sldId="265"/>
            <ac:grpSpMk id="167" creationId="{8323DD1D-77DE-48B2-A0A0-6265801531E5}"/>
          </ac:grpSpMkLst>
        </pc:grpChg>
        <pc:picChg chg="add mod">
          <ac:chgData name="Samantha McCarthy-patmore" userId="531b863c-7866-4bc6-b13a-523b85fd6e2d" providerId="ADAL" clId="{DFBF5155-78A0-4CE8-B22F-9381889595D8}" dt="2023-04-16T13:23:29.655" v="2510" actId="26606"/>
          <ac:picMkLst>
            <pc:docMk/>
            <pc:sldMk cId="3625109870" sldId="265"/>
            <ac:picMk id="4" creationId="{E6375DE7-132A-5D12-3171-D6966EE59F47}"/>
          </ac:picMkLst>
        </pc:picChg>
        <pc:picChg chg="add mod">
          <ac:chgData name="Samantha McCarthy-patmore" userId="531b863c-7866-4bc6-b13a-523b85fd6e2d" providerId="ADAL" clId="{DFBF5155-78A0-4CE8-B22F-9381889595D8}" dt="2023-04-16T13:23:54.033" v="2511"/>
          <ac:picMkLst>
            <pc:docMk/>
            <pc:sldMk cId="3625109870" sldId="265"/>
            <ac:picMk id="5" creationId="{356E7E59-7A00-2B36-CB06-56A5B094DE9E}"/>
          </ac:picMkLst>
        </pc:picChg>
      </pc:sldChg>
      <pc:sldChg chg="addSp delSp modSp new mod setBg">
        <pc:chgData name="Samantha McCarthy-patmore" userId="531b863c-7866-4bc6-b13a-523b85fd6e2d" providerId="ADAL" clId="{DFBF5155-78A0-4CE8-B22F-9381889595D8}" dt="2023-04-16T13:30:30.025" v="2521" actId="1076"/>
        <pc:sldMkLst>
          <pc:docMk/>
          <pc:sldMk cId="2184001050" sldId="266"/>
        </pc:sldMkLst>
        <pc:spChg chg="mod ord">
          <ac:chgData name="Samantha McCarthy-patmore" userId="531b863c-7866-4bc6-b13a-523b85fd6e2d" providerId="ADAL" clId="{DFBF5155-78A0-4CE8-B22F-9381889595D8}" dt="2023-04-16T13:30:30.025" v="2521" actId="1076"/>
          <ac:spMkLst>
            <pc:docMk/>
            <pc:sldMk cId="2184001050" sldId="266"/>
            <ac:spMk id="2" creationId="{15342002-8F00-DAD4-6484-C2F967EC0265}"/>
          </ac:spMkLst>
        </pc:spChg>
        <pc:spChg chg="del">
          <ac:chgData name="Samantha McCarthy-patmore" userId="531b863c-7866-4bc6-b13a-523b85fd6e2d" providerId="ADAL" clId="{DFBF5155-78A0-4CE8-B22F-9381889595D8}" dt="2023-04-16T13:24:07.567" v="2513" actId="26606"/>
          <ac:spMkLst>
            <pc:docMk/>
            <pc:sldMk cId="2184001050" sldId="266"/>
            <ac:spMk id="3" creationId="{0FB83487-FAEC-6369-5977-82C3413D8AC4}"/>
          </ac:spMkLst>
        </pc:spChg>
        <pc:spChg chg="add del">
          <ac:chgData name="Samantha McCarthy-patmore" userId="531b863c-7866-4bc6-b13a-523b85fd6e2d" providerId="ADAL" clId="{DFBF5155-78A0-4CE8-B22F-9381889595D8}" dt="2023-04-16T13:29:57.994" v="2516" actId="26606"/>
          <ac:spMkLst>
            <pc:docMk/>
            <pc:sldMk cId="2184001050" sldId="266"/>
            <ac:spMk id="8" creationId="{A4798C7F-C8CA-4799-BF37-3AB4642CDB66}"/>
          </ac:spMkLst>
        </pc:spChg>
        <pc:spChg chg="add del">
          <ac:chgData name="Samantha McCarthy-patmore" userId="531b863c-7866-4bc6-b13a-523b85fd6e2d" providerId="ADAL" clId="{DFBF5155-78A0-4CE8-B22F-9381889595D8}" dt="2023-04-16T13:29:57.994" v="2516" actId="26606"/>
          <ac:spMkLst>
            <pc:docMk/>
            <pc:sldMk cId="2184001050" sldId="266"/>
            <ac:spMk id="41" creationId="{216BB147-20D5-4D93-BDA5-1BC614D6A4B2}"/>
          </ac:spMkLst>
        </pc:spChg>
        <pc:spChg chg="add del">
          <ac:chgData name="Samantha McCarthy-patmore" userId="531b863c-7866-4bc6-b13a-523b85fd6e2d" providerId="ADAL" clId="{DFBF5155-78A0-4CE8-B22F-9381889595D8}" dt="2023-04-16T13:29:57.994" v="2516" actId="26606"/>
          <ac:spMkLst>
            <pc:docMk/>
            <pc:sldMk cId="2184001050" sldId="266"/>
            <ac:spMk id="43" creationId="{0A253F60-DE40-4508-A37A-61331DF1DD5D}"/>
          </ac:spMkLst>
        </pc:spChg>
        <pc:spChg chg="add del">
          <ac:chgData name="Samantha McCarthy-patmore" userId="531b863c-7866-4bc6-b13a-523b85fd6e2d" providerId="ADAL" clId="{DFBF5155-78A0-4CE8-B22F-9381889595D8}" dt="2023-04-16T13:29:57.994" v="2516" actId="26606"/>
          <ac:spMkLst>
            <pc:docMk/>
            <pc:sldMk cId="2184001050" sldId="266"/>
            <ac:spMk id="107" creationId="{BA6285CA-6AFA-4F27-AFB5-1B32CDE09B1A}"/>
          </ac:spMkLst>
        </pc:spChg>
        <pc:spChg chg="add del">
          <ac:chgData name="Samantha McCarthy-patmore" userId="531b863c-7866-4bc6-b13a-523b85fd6e2d" providerId="ADAL" clId="{DFBF5155-78A0-4CE8-B22F-9381889595D8}" dt="2023-04-16T13:29:57.994" v="2516" actId="26606"/>
          <ac:spMkLst>
            <pc:docMk/>
            <pc:sldMk cId="2184001050" sldId="266"/>
            <ac:spMk id="109" creationId="{7F7C084A-330C-4243-AD92-F98B226F06BC}"/>
          </ac:spMkLst>
        </pc:spChg>
        <pc:spChg chg="add del">
          <ac:chgData name="Samantha McCarthy-patmore" userId="531b863c-7866-4bc6-b13a-523b85fd6e2d" providerId="ADAL" clId="{DFBF5155-78A0-4CE8-B22F-9381889595D8}" dt="2023-04-16T13:29:57.994" v="2516" actId="26606"/>
          <ac:spMkLst>
            <pc:docMk/>
            <pc:sldMk cId="2184001050" sldId="266"/>
            <ac:spMk id="111" creationId="{7F19A9C0-8335-4ABB-91B6-396031712693}"/>
          </ac:spMkLst>
        </pc:spChg>
        <pc:spChg chg="add del">
          <ac:chgData name="Samantha McCarthy-patmore" userId="531b863c-7866-4bc6-b13a-523b85fd6e2d" providerId="ADAL" clId="{DFBF5155-78A0-4CE8-B22F-9381889595D8}" dt="2023-04-16T13:29:57.994" v="2516" actId="26606"/>
          <ac:spMkLst>
            <pc:docMk/>
            <pc:sldMk cId="2184001050" sldId="266"/>
            <ac:spMk id="113" creationId="{7BCC6446-8462-4A63-9B6F-8F57EC40F648}"/>
          </ac:spMkLst>
        </pc:spChg>
        <pc:spChg chg="add del">
          <ac:chgData name="Samantha McCarthy-patmore" userId="531b863c-7866-4bc6-b13a-523b85fd6e2d" providerId="ADAL" clId="{DFBF5155-78A0-4CE8-B22F-9381889595D8}" dt="2023-04-16T13:29:57.994" v="2516" actId="26606"/>
          <ac:spMkLst>
            <pc:docMk/>
            <pc:sldMk cId="2184001050" sldId="266"/>
            <ac:spMk id="115" creationId="{3BA1208A-FAFD-4827-BF3E-A6B16CA01D56}"/>
          </ac:spMkLst>
        </pc:spChg>
        <pc:spChg chg="add">
          <ac:chgData name="Samantha McCarthy-patmore" userId="531b863c-7866-4bc6-b13a-523b85fd6e2d" providerId="ADAL" clId="{DFBF5155-78A0-4CE8-B22F-9381889595D8}" dt="2023-04-16T13:29:57.994" v="2516" actId="26606"/>
          <ac:spMkLst>
            <pc:docMk/>
            <pc:sldMk cId="2184001050" sldId="266"/>
            <ac:spMk id="151" creationId="{A4798C7F-C8CA-4799-BF37-3AB4642CDB66}"/>
          </ac:spMkLst>
        </pc:spChg>
        <pc:spChg chg="add">
          <ac:chgData name="Samantha McCarthy-patmore" userId="531b863c-7866-4bc6-b13a-523b85fd6e2d" providerId="ADAL" clId="{DFBF5155-78A0-4CE8-B22F-9381889595D8}" dt="2023-04-16T13:29:57.994" v="2516" actId="26606"/>
          <ac:spMkLst>
            <pc:docMk/>
            <pc:sldMk cId="2184001050" sldId="266"/>
            <ac:spMk id="184" creationId="{216BB147-20D5-4D93-BDA5-1BC614D6A4B2}"/>
          </ac:spMkLst>
        </pc:spChg>
        <pc:spChg chg="add">
          <ac:chgData name="Samantha McCarthy-patmore" userId="531b863c-7866-4bc6-b13a-523b85fd6e2d" providerId="ADAL" clId="{DFBF5155-78A0-4CE8-B22F-9381889595D8}" dt="2023-04-16T13:29:57.994" v="2516" actId="26606"/>
          <ac:spMkLst>
            <pc:docMk/>
            <pc:sldMk cId="2184001050" sldId="266"/>
            <ac:spMk id="186" creationId="{0A253F60-DE40-4508-A37A-61331DF1DD5D}"/>
          </ac:spMkLst>
        </pc:spChg>
        <pc:spChg chg="add">
          <ac:chgData name="Samantha McCarthy-patmore" userId="531b863c-7866-4bc6-b13a-523b85fd6e2d" providerId="ADAL" clId="{DFBF5155-78A0-4CE8-B22F-9381889595D8}" dt="2023-04-16T13:29:57.994" v="2516" actId="26606"/>
          <ac:spMkLst>
            <pc:docMk/>
            <pc:sldMk cId="2184001050" sldId="266"/>
            <ac:spMk id="188" creationId="{3BBF3378-C49E-4B97-A883-6393FBF18C0B}"/>
          </ac:spMkLst>
        </pc:spChg>
        <pc:spChg chg="add">
          <ac:chgData name="Samantha McCarthy-patmore" userId="531b863c-7866-4bc6-b13a-523b85fd6e2d" providerId="ADAL" clId="{DFBF5155-78A0-4CE8-B22F-9381889595D8}" dt="2023-04-16T13:29:57.994" v="2516" actId="26606"/>
          <ac:spMkLst>
            <pc:docMk/>
            <pc:sldMk cId="2184001050" sldId="266"/>
            <ac:spMk id="221" creationId="{EB68BB96-3C54-47CE-A559-16FC5968EE9F}"/>
          </ac:spMkLst>
        </pc:spChg>
        <pc:spChg chg="add">
          <ac:chgData name="Samantha McCarthy-patmore" userId="531b863c-7866-4bc6-b13a-523b85fd6e2d" providerId="ADAL" clId="{DFBF5155-78A0-4CE8-B22F-9381889595D8}" dt="2023-04-16T13:29:57.994" v="2516" actId="26606"/>
          <ac:spMkLst>
            <pc:docMk/>
            <pc:sldMk cId="2184001050" sldId="266"/>
            <ac:spMk id="254" creationId="{BA6285CA-6AFA-4F27-AFB5-1B32CDE09B1A}"/>
          </ac:spMkLst>
        </pc:spChg>
        <pc:spChg chg="add">
          <ac:chgData name="Samantha McCarthy-patmore" userId="531b863c-7866-4bc6-b13a-523b85fd6e2d" providerId="ADAL" clId="{DFBF5155-78A0-4CE8-B22F-9381889595D8}" dt="2023-04-16T13:29:57.994" v="2516" actId="26606"/>
          <ac:spMkLst>
            <pc:docMk/>
            <pc:sldMk cId="2184001050" sldId="266"/>
            <ac:spMk id="256" creationId="{AF152BFE-7BA8-4007-AD9C-F4DC95E437EE}"/>
          </ac:spMkLst>
        </pc:spChg>
        <pc:spChg chg="add">
          <ac:chgData name="Samantha McCarthy-patmore" userId="531b863c-7866-4bc6-b13a-523b85fd6e2d" providerId="ADAL" clId="{DFBF5155-78A0-4CE8-B22F-9381889595D8}" dt="2023-04-16T13:29:57.994" v="2516" actId="26606"/>
          <ac:spMkLst>
            <pc:docMk/>
            <pc:sldMk cId="2184001050" sldId="266"/>
            <ac:spMk id="258" creationId="{7BCC6446-8462-4A63-9B6F-8F57EC40F648}"/>
          </ac:spMkLst>
        </pc:spChg>
        <pc:spChg chg="add">
          <ac:chgData name="Samantha McCarthy-patmore" userId="531b863c-7866-4bc6-b13a-523b85fd6e2d" providerId="ADAL" clId="{DFBF5155-78A0-4CE8-B22F-9381889595D8}" dt="2023-04-16T13:29:57.994" v="2516" actId="26606"/>
          <ac:spMkLst>
            <pc:docMk/>
            <pc:sldMk cId="2184001050" sldId="266"/>
            <ac:spMk id="260" creationId="{B6DE7CCF-F894-44DD-9FA3-8BD0D5CE25AD}"/>
          </ac:spMkLst>
        </pc:spChg>
        <pc:grpChg chg="add del">
          <ac:chgData name="Samantha McCarthy-patmore" userId="531b863c-7866-4bc6-b13a-523b85fd6e2d" providerId="ADAL" clId="{DFBF5155-78A0-4CE8-B22F-9381889595D8}" dt="2023-04-16T13:29:57.994" v="2516" actId="26606"/>
          <ac:grpSpMkLst>
            <pc:docMk/>
            <pc:sldMk cId="2184001050" sldId="266"/>
            <ac:grpSpMk id="10" creationId="{87F0794B-55D3-4D2D-BDE7-4688ED321E42}"/>
          </ac:grpSpMkLst>
        </pc:grpChg>
        <pc:grpChg chg="add del">
          <ac:chgData name="Samantha McCarthy-patmore" userId="531b863c-7866-4bc6-b13a-523b85fd6e2d" providerId="ADAL" clId="{DFBF5155-78A0-4CE8-B22F-9381889595D8}" dt="2023-04-16T13:29:57.994" v="2516" actId="26606"/>
          <ac:grpSpMkLst>
            <pc:docMk/>
            <pc:sldMk cId="2184001050" sldId="266"/>
            <ac:grpSpMk id="45" creationId="{CFB42397-759B-4110-90F9-11A099A04F18}"/>
          </ac:grpSpMkLst>
        </pc:grpChg>
        <pc:grpChg chg="add del">
          <ac:chgData name="Samantha McCarthy-patmore" userId="531b863c-7866-4bc6-b13a-523b85fd6e2d" providerId="ADAL" clId="{DFBF5155-78A0-4CE8-B22F-9381889595D8}" dt="2023-04-16T13:29:57.994" v="2516" actId="26606"/>
          <ac:grpSpMkLst>
            <pc:docMk/>
            <pc:sldMk cId="2184001050" sldId="266"/>
            <ac:grpSpMk id="76" creationId="{9A50F0F9-04C8-47E4-AF66-B3CAF8C81917}"/>
          </ac:grpSpMkLst>
        </pc:grpChg>
        <pc:grpChg chg="add del">
          <ac:chgData name="Samantha McCarthy-patmore" userId="531b863c-7866-4bc6-b13a-523b85fd6e2d" providerId="ADAL" clId="{DFBF5155-78A0-4CE8-B22F-9381889595D8}" dt="2023-04-16T13:29:57.994" v="2516" actId="26606"/>
          <ac:grpSpMkLst>
            <pc:docMk/>
            <pc:sldMk cId="2184001050" sldId="266"/>
            <ac:grpSpMk id="117" creationId="{8118ECEF-CA6A-4CB6-BCA5-59B2DB40C4AB}"/>
          </ac:grpSpMkLst>
        </pc:grpChg>
        <pc:grpChg chg="add">
          <ac:chgData name="Samantha McCarthy-patmore" userId="531b863c-7866-4bc6-b13a-523b85fd6e2d" providerId="ADAL" clId="{DFBF5155-78A0-4CE8-B22F-9381889595D8}" dt="2023-04-16T13:29:57.994" v="2516" actId="26606"/>
          <ac:grpSpMkLst>
            <pc:docMk/>
            <pc:sldMk cId="2184001050" sldId="266"/>
            <ac:grpSpMk id="153" creationId="{87F0794B-55D3-4D2D-BDE7-4688ED321E42}"/>
          </ac:grpSpMkLst>
        </pc:grpChg>
        <pc:grpChg chg="add">
          <ac:chgData name="Samantha McCarthy-patmore" userId="531b863c-7866-4bc6-b13a-523b85fd6e2d" providerId="ADAL" clId="{DFBF5155-78A0-4CE8-B22F-9381889595D8}" dt="2023-04-16T13:29:57.994" v="2516" actId="26606"/>
          <ac:grpSpMkLst>
            <pc:docMk/>
            <pc:sldMk cId="2184001050" sldId="266"/>
            <ac:grpSpMk id="190" creationId="{DA3D4001-286E-4CB2-B293-3058BDDC8221}"/>
          </ac:grpSpMkLst>
        </pc:grpChg>
        <pc:grpChg chg="add">
          <ac:chgData name="Samantha McCarthy-patmore" userId="531b863c-7866-4bc6-b13a-523b85fd6e2d" providerId="ADAL" clId="{DFBF5155-78A0-4CE8-B22F-9381889595D8}" dt="2023-04-16T13:29:57.994" v="2516" actId="26606"/>
          <ac:grpSpMkLst>
            <pc:docMk/>
            <pc:sldMk cId="2184001050" sldId="266"/>
            <ac:grpSpMk id="223" creationId="{BDDD9304-3AB6-4BE9-833E-9C1B3EC42182}"/>
          </ac:grpSpMkLst>
        </pc:grpChg>
        <pc:grpChg chg="add">
          <ac:chgData name="Samantha McCarthy-patmore" userId="531b863c-7866-4bc6-b13a-523b85fd6e2d" providerId="ADAL" clId="{DFBF5155-78A0-4CE8-B22F-9381889595D8}" dt="2023-04-16T13:29:57.994" v="2516" actId="26606"/>
          <ac:grpSpMkLst>
            <pc:docMk/>
            <pc:sldMk cId="2184001050" sldId="266"/>
            <ac:grpSpMk id="262" creationId="{8118ECEF-CA6A-4CB6-BCA5-59B2DB40C4AB}"/>
          </ac:grpSpMkLst>
        </pc:grpChg>
        <pc:picChg chg="add mod">
          <ac:chgData name="Samantha McCarthy-patmore" userId="531b863c-7866-4bc6-b13a-523b85fd6e2d" providerId="ADAL" clId="{DFBF5155-78A0-4CE8-B22F-9381889595D8}" dt="2023-04-16T13:30:03.320" v="2518" actId="1076"/>
          <ac:picMkLst>
            <pc:docMk/>
            <pc:sldMk cId="2184001050" sldId="266"/>
            <ac:picMk id="4" creationId="{F09EAFE0-B074-8CF4-E733-36C7682AFB20}"/>
          </ac:picMkLst>
        </pc:picChg>
      </pc:sldChg>
      <pc:sldChg chg="addSp delSp modSp new mod setBg">
        <pc:chgData name="Samantha McCarthy-patmore" userId="531b863c-7866-4bc6-b13a-523b85fd6e2d" providerId="ADAL" clId="{DFBF5155-78A0-4CE8-B22F-9381889595D8}" dt="2023-04-16T13:44:58.704" v="2621" actId="14100"/>
        <pc:sldMkLst>
          <pc:docMk/>
          <pc:sldMk cId="4081011206" sldId="267"/>
        </pc:sldMkLst>
        <pc:spChg chg="mod">
          <ac:chgData name="Samantha McCarthy-patmore" userId="531b863c-7866-4bc6-b13a-523b85fd6e2d" providerId="ADAL" clId="{DFBF5155-78A0-4CE8-B22F-9381889595D8}" dt="2023-04-16T13:44:58.704" v="2621" actId="14100"/>
          <ac:spMkLst>
            <pc:docMk/>
            <pc:sldMk cId="4081011206" sldId="267"/>
            <ac:spMk id="2" creationId="{393EB54B-BAED-20C4-9C57-10548BF78377}"/>
          </ac:spMkLst>
        </pc:spChg>
        <pc:spChg chg="add del">
          <ac:chgData name="Samantha McCarthy-patmore" userId="531b863c-7866-4bc6-b13a-523b85fd6e2d" providerId="ADAL" clId="{DFBF5155-78A0-4CE8-B22F-9381889595D8}" dt="2023-04-16T13:40:23.349" v="2525" actId="26606"/>
          <ac:spMkLst>
            <pc:docMk/>
            <pc:sldMk cId="4081011206" sldId="267"/>
            <ac:spMk id="3" creationId="{5A4D68B9-6EF7-5BB0-7151-85F8B45F6B68}"/>
          </ac:spMkLst>
        </pc:spChg>
        <pc:spChg chg="add mod">
          <ac:chgData name="Samantha McCarthy-patmore" userId="531b863c-7866-4bc6-b13a-523b85fd6e2d" providerId="ADAL" clId="{DFBF5155-78A0-4CE8-B22F-9381889595D8}" dt="2023-04-16T13:41:50.163" v="2618" actId="113"/>
          <ac:spMkLst>
            <pc:docMk/>
            <pc:sldMk cId="4081011206" sldId="267"/>
            <ac:spMk id="6" creationId="{F09E27D3-0655-8869-9AFC-FFD81C56B593}"/>
          </ac:spMkLst>
        </pc:spChg>
        <pc:spChg chg="add del">
          <ac:chgData name="Samantha McCarthy-patmore" userId="531b863c-7866-4bc6-b13a-523b85fd6e2d" providerId="ADAL" clId="{DFBF5155-78A0-4CE8-B22F-9381889595D8}" dt="2023-04-16T13:40:23.333" v="2524" actId="26606"/>
          <ac:spMkLst>
            <pc:docMk/>
            <pc:sldMk cId="4081011206" sldId="267"/>
            <ac:spMk id="8" creationId="{A4798C7F-C8CA-4799-BF37-3AB4642CDB66}"/>
          </ac:spMkLst>
        </pc:spChg>
        <pc:spChg chg="add del">
          <ac:chgData name="Samantha McCarthy-patmore" userId="531b863c-7866-4bc6-b13a-523b85fd6e2d" providerId="ADAL" clId="{DFBF5155-78A0-4CE8-B22F-9381889595D8}" dt="2023-04-16T13:40:36.858" v="2529" actId="26606"/>
          <ac:spMkLst>
            <pc:docMk/>
            <pc:sldMk cId="4081011206" sldId="267"/>
            <ac:spMk id="12" creationId="{DA1A4301-6FFC-4C82-A1FA-7634D8CAA8F5}"/>
          </ac:spMkLst>
        </pc:spChg>
        <pc:spChg chg="add del">
          <ac:chgData name="Samantha McCarthy-patmore" userId="531b863c-7866-4bc6-b13a-523b85fd6e2d" providerId="ADAL" clId="{DFBF5155-78A0-4CE8-B22F-9381889595D8}" dt="2023-04-16T13:40:36.858" v="2529" actId="26606"/>
          <ac:spMkLst>
            <pc:docMk/>
            <pc:sldMk cId="4081011206" sldId="267"/>
            <ac:spMk id="14" creationId="{27870DA4-44E8-43FB-940A-4AF9766959C0}"/>
          </ac:spMkLst>
        </pc:spChg>
        <pc:spChg chg="add del">
          <ac:chgData name="Samantha McCarthy-patmore" userId="531b863c-7866-4bc6-b13a-523b85fd6e2d" providerId="ADAL" clId="{DFBF5155-78A0-4CE8-B22F-9381889595D8}" dt="2023-04-16T13:40:23.333" v="2524" actId="26606"/>
          <ac:spMkLst>
            <pc:docMk/>
            <pc:sldMk cId="4081011206" sldId="267"/>
            <ac:spMk id="41" creationId="{216BB147-20D5-4D93-BDA5-1BC614D6A4B2}"/>
          </ac:spMkLst>
        </pc:spChg>
        <pc:spChg chg="add del">
          <ac:chgData name="Samantha McCarthy-patmore" userId="531b863c-7866-4bc6-b13a-523b85fd6e2d" providerId="ADAL" clId="{DFBF5155-78A0-4CE8-B22F-9381889595D8}" dt="2023-04-16T13:40:23.333" v="2524" actId="26606"/>
          <ac:spMkLst>
            <pc:docMk/>
            <pc:sldMk cId="4081011206" sldId="267"/>
            <ac:spMk id="43" creationId="{0A253F60-DE40-4508-A37A-61331DF1DD5D}"/>
          </ac:spMkLst>
        </pc:spChg>
        <pc:spChg chg="add del">
          <ac:chgData name="Samantha McCarthy-patmore" userId="531b863c-7866-4bc6-b13a-523b85fd6e2d" providerId="ADAL" clId="{DFBF5155-78A0-4CE8-B22F-9381889595D8}" dt="2023-04-16T13:40:23.333" v="2524" actId="26606"/>
          <ac:spMkLst>
            <pc:docMk/>
            <pc:sldMk cId="4081011206" sldId="267"/>
            <ac:spMk id="107" creationId="{BA6285CA-6AFA-4F27-AFB5-1B32CDE09B1A}"/>
          </ac:spMkLst>
        </pc:spChg>
        <pc:spChg chg="add del">
          <ac:chgData name="Samantha McCarthy-patmore" userId="531b863c-7866-4bc6-b13a-523b85fd6e2d" providerId="ADAL" clId="{DFBF5155-78A0-4CE8-B22F-9381889595D8}" dt="2023-04-16T13:40:23.333" v="2524" actId="26606"/>
          <ac:spMkLst>
            <pc:docMk/>
            <pc:sldMk cId="4081011206" sldId="267"/>
            <ac:spMk id="109" creationId="{7F7C084A-330C-4243-AD92-F98B226F06BC}"/>
          </ac:spMkLst>
        </pc:spChg>
        <pc:spChg chg="add del">
          <ac:chgData name="Samantha McCarthy-patmore" userId="531b863c-7866-4bc6-b13a-523b85fd6e2d" providerId="ADAL" clId="{DFBF5155-78A0-4CE8-B22F-9381889595D8}" dt="2023-04-16T13:40:23.333" v="2524" actId="26606"/>
          <ac:spMkLst>
            <pc:docMk/>
            <pc:sldMk cId="4081011206" sldId="267"/>
            <ac:spMk id="111" creationId="{7F19A9C0-8335-4ABB-91B6-396031712693}"/>
          </ac:spMkLst>
        </pc:spChg>
        <pc:spChg chg="add del">
          <ac:chgData name="Samantha McCarthy-patmore" userId="531b863c-7866-4bc6-b13a-523b85fd6e2d" providerId="ADAL" clId="{DFBF5155-78A0-4CE8-B22F-9381889595D8}" dt="2023-04-16T13:40:23.333" v="2524" actId="26606"/>
          <ac:spMkLst>
            <pc:docMk/>
            <pc:sldMk cId="4081011206" sldId="267"/>
            <ac:spMk id="113" creationId="{7BCC6446-8462-4A63-9B6F-8F57EC40F648}"/>
          </ac:spMkLst>
        </pc:spChg>
        <pc:spChg chg="add del">
          <ac:chgData name="Samantha McCarthy-patmore" userId="531b863c-7866-4bc6-b13a-523b85fd6e2d" providerId="ADAL" clId="{DFBF5155-78A0-4CE8-B22F-9381889595D8}" dt="2023-04-16T13:40:23.333" v="2524" actId="26606"/>
          <ac:spMkLst>
            <pc:docMk/>
            <pc:sldMk cId="4081011206" sldId="267"/>
            <ac:spMk id="115" creationId="{3BA1208A-FAFD-4827-BF3E-A6B16CA01D56}"/>
          </ac:spMkLst>
        </pc:spChg>
        <pc:spChg chg="add del">
          <ac:chgData name="Samantha McCarthy-patmore" userId="531b863c-7866-4bc6-b13a-523b85fd6e2d" providerId="ADAL" clId="{DFBF5155-78A0-4CE8-B22F-9381889595D8}" dt="2023-04-16T13:40:36.858" v="2529" actId="26606"/>
          <ac:spMkLst>
            <pc:docMk/>
            <pc:sldMk cId="4081011206" sldId="267"/>
            <ac:spMk id="148" creationId="{1C582B07-D0F0-4B6B-A5D9-D2F192CB3A4E}"/>
          </ac:spMkLst>
        </pc:spChg>
        <pc:spChg chg="add del">
          <ac:chgData name="Samantha McCarthy-patmore" userId="531b863c-7866-4bc6-b13a-523b85fd6e2d" providerId="ADAL" clId="{DFBF5155-78A0-4CE8-B22F-9381889595D8}" dt="2023-04-16T13:40:36.858" v="2529" actId="26606"/>
          <ac:spMkLst>
            <pc:docMk/>
            <pc:sldMk cId="4081011206" sldId="267"/>
            <ac:spMk id="149" creationId="{21B645D3-580E-4657-9154-484648880ED5}"/>
          </ac:spMkLst>
        </pc:spChg>
        <pc:spChg chg="add del">
          <ac:chgData name="Samantha McCarthy-patmore" userId="531b863c-7866-4bc6-b13a-523b85fd6e2d" providerId="ADAL" clId="{DFBF5155-78A0-4CE8-B22F-9381889595D8}" dt="2023-04-16T13:40:36.858" v="2529" actId="26606"/>
          <ac:spMkLst>
            <pc:docMk/>
            <pc:sldMk cId="4081011206" sldId="267"/>
            <ac:spMk id="153" creationId="{5A4D68B9-6EF7-5BB0-7151-85F8B45F6B68}"/>
          </ac:spMkLst>
        </pc:spChg>
        <pc:spChg chg="add">
          <ac:chgData name="Samantha McCarthy-patmore" userId="531b863c-7866-4bc6-b13a-523b85fd6e2d" providerId="ADAL" clId="{DFBF5155-78A0-4CE8-B22F-9381889595D8}" dt="2023-04-16T13:40:36.858" v="2529" actId="26606"/>
          <ac:spMkLst>
            <pc:docMk/>
            <pc:sldMk cId="4081011206" sldId="267"/>
            <ac:spMk id="158" creationId="{A4798C7F-C8CA-4799-BF37-3AB4642CDB66}"/>
          </ac:spMkLst>
        </pc:spChg>
        <pc:spChg chg="add">
          <ac:chgData name="Samantha McCarthy-patmore" userId="531b863c-7866-4bc6-b13a-523b85fd6e2d" providerId="ADAL" clId="{DFBF5155-78A0-4CE8-B22F-9381889595D8}" dt="2023-04-16T13:40:36.858" v="2529" actId="26606"/>
          <ac:spMkLst>
            <pc:docMk/>
            <pc:sldMk cId="4081011206" sldId="267"/>
            <ac:spMk id="191" creationId="{216BB147-20D5-4D93-BDA5-1BC614D6A4B2}"/>
          </ac:spMkLst>
        </pc:spChg>
        <pc:spChg chg="add">
          <ac:chgData name="Samantha McCarthy-patmore" userId="531b863c-7866-4bc6-b13a-523b85fd6e2d" providerId="ADAL" clId="{DFBF5155-78A0-4CE8-B22F-9381889595D8}" dt="2023-04-16T13:40:36.858" v="2529" actId="26606"/>
          <ac:spMkLst>
            <pc:docMk/>
            <pc:sldMk cId="4081011206" sldId="267"/>
            <ac:spMk id="193" creationId="{0A253F60-DE40-4508-A37A-61331DF1DD5D}"/>
          </ac:spMkLst>
        </pc:spChg>
        <pc:spChg chg="add">
          <ac:chgData name="Samantha McCarthy-patmore" userId="531b863c-7866-4bc6-b13a-523b85fd6e2d" providerId="ADAL" clId="{DFBF5155-78A0-4CE8-B22F-9381889595D8}" dt="2023-04-16T13:40:36.858" v="2529" actId="26606"/>
          <ac:spMkLst>
            <pc:docMk/>
            <pc:sldMk cId="4081011206" sldId="267"/>
            <ac:spMk id="195" creationId="{3BBF3378-C49E-4B97-A883-6393FBF18C0B}"/>
          </ac:spMkLst>
        </pc:spChg>
        <pc:spChg chg="add">
          <ac:chgData name="Samantha McCarthy-patmore" userId="531b863c-7866-4bc6-b13a-523b85fd6e2d" providerId="ADAL" clId="{DFBF5155-78A0-4CE8-B22F-9381889595D8}" dt="2023-04-16T13:40:36.858" v="2529" actId="26606"/>
          <ac:spMkLst>
            <pc:docMk/>
            <pc:sldMk cId="4081011206" sldId="267"/>
            <ac:spMk id="228" creationId="{EB68BB96-3C54-47CE-A559-16FC5968EE9F}"/>
          </ac:spMkLst>
        </pc:spChg>
        <pc:spChg chg="add">
          <ac:chgData name="Samantha McCarthy-patmore" userId="531b863c-7866-4bc6-b13a-523b85fd6e2d" providerId="ADAL" clId="{DFBF5155-78A0-4CE8-B22F-9381889595D8}" dt="2023-04-16T13:40:36.858" v="2529" actId="26606"/>
          <ac:spMkLst>
            <pc:docMk/>
            <pc:sldMk cId="4081011206" sldId="267"/>
            <ac:spMk id="261" creationId="{A173122F-D466-4F08-90FA-0038F7AC214A}"/>
          </ac:spMkLst>
        </pc:spChg>
        <pc:spChg chg="add">
          <ac:chgData name="Samantha McCarthy-patmore" userId="531b863c-7866-4bc6-b13a-523b85fd6e2d" providerId="ADAL" clId="{DFBF5155-78A0-4CE8-B22F-9381889595D8}" dt="2023-04-16T13:40:36.858" v="2529" actId="26606"/>
          <ac:spMkLst>
            <pc:docMk/>
            <pc:sldMk cId="4081011206" sldId="267"/>
            <ac:spMk id="263" creationId="{4A929113-1368-4B1B-9C6F-140F47CBF40E}"/>
          </ac:spMkLst>
        </pc:spChg>
        <pc:spChg chg="add">
          <ac:chgData name="Samantha McCarthy-patmore" userId="531b863c-7866-4bc6-b13a-523b85fd6e2d" providerId="ADAL" clId="{DFBF5155-78A0-4CE8-B22F-9381889595D8}" dt="2023-04-16T13:40:36.858" v="2529" actId="26606"/>
          <ac:spMkLst>
            <pc:docMk/>
            <pc:sldMk cId="4081011206" sldId="267"/>
            <ac:spMk id="265" creationId="{C24346C5-B1C8-4C83-846B-122A3B4B2FEE}"/>
          </ac:spMkLst>
        </pc:spChg>
        <pc:spChg chg="add">
          <ac:chgData name="Samantha McCarthy-patmore" userId="531b863c-7866-4bc6-b13a-523b85fd6e2d" providerId="ADAL" clId="{DFBF5155-78A0-4CE8-B22F-9381889595D8}" dt="2023-04-16T13:40:36.858" v="2529" actId="26606"/>
          <ac:spMkLst>
            <pc:docMk/>
            <pc:sldMk cId="4081011206" sldId="267"/>
            <ac:spMk id="267" creationId="{0B6C48B2-8296-4312-8901-93BB7735D17B}"/>
          </ac:spMkLst>
        </pc:spChg>
        <pc:grpChg chg="add del">
          <ac:chgData name="Samantha McCarthy-patmore" userId="531b863c-7866-4bc6-b13a-523b85fd6e2d" providerId="ADAL" clId="{DFBF5155-78A0-4CE8-B22F-9381889595D8}" dt="2023-04-16T13:40:23.333" v="2524" actId="26606"/>
          <ac:grpSpMkLst>
            <pc:docMk/>
            <pc:sldMk cId="4081011206" sldId="267"/>
            <ac:grpSpMk id="10" creationId="{87F0794B-55D3-4D2D-BDE7-4688ED321E42}"/>
          </ac:grpSpMkLst>
        </pc:grpChg>
        <pc:grpChg chg="add del">
          <ac:chgData name="Samantha McCarthy-patmore" userId="531b863c-7866-4bc6-b13a-523b85fd6e2d" providerId="ADAL" clId="{DFBF5155-78A0-4CE8-B22F-9381889595D8}" dt="2023-04-16T13:40:36.858" v="2529" actId="26606"/>
          <ac:grpSpMkLst>
            <pc:docMk/>
            <pc:sldMk cId="4081011206" sldId="267"/>
            <ac:grpSpMk id="16" creationId="{8323DD1D-77DE-48B2-A0A0-6265801531E5}"/>
          </ac:grpSpMkLst>
        </pc:grpChg>
        <pc:grpChg chg="add del">
          <ac:chgData name="Samantha McCarthy-patmore" userId="531b863c-7866-4bc6-b13a-523b85fd6e2d" providerId="ADAL" clId="{DFBF5155-78A0-4CE8-B22F-9381889595D8}" dt="2023-04-16T13:40:23.333" v="2524" actId="26606"/>
          <ac:grpSpMkLst>
            <pc:docMk/>
            <pc:sldMk cId="4081011206" sldId="267"/>
            <ac:grpSpMk id="45" creationId="{CFB42397-759B-4110-90F9-11A099A04F18}"/>
          </ac:grpSpMkLst>
        </pc:grpChg>
        <pc:grpChg chg="add del">
          <ac:chgData name="Samantha McCarthy-patmore" userId="531b863c-7866-4bc6-b13a-523b85fd6e2d" providerId="ADAL" clId="{DFBF5155-78A0-4CE8-B22F-9381889595D8}" dt="2023-04-16T13:40:23.333" v="2524" actId="26606"/>
          <ac:grpSpMkLst>
            <pc:docMk/>
            <pc:sldMk cId="4081011206" sldId="267"/>
            <ac:grpSpMk id="76" creationId="{9A50F0F9-04C8-47E4-AF66-B3CAF8C81917}"/>
          </ac:grpSpMkLst>
        </pc:grpChg>
        <pc:grpChg chg="add del">
          <ac:chgData name="Samantha McCarthy-patmore" userId="531b863c-7866-4bc6-b13a-523b85fd6e2d" providerId="ADAL" clId="{DFBF5155-78A0-4CE8-B22F-9381889595D8}" dt="2023-04-16T13:40:23.333" v="2524" actId="26606"/>
          <ac:grpSpMkLst>
            <pc:docMk/>
            <pc:sldMk cId="4081011206" sldId="267"/>
            <ac:grpSpMk id="117" creationId="{8118ECEF-CA6A-4CB6-BCA5-59B2DB40C4AB}"/>
          </ac:grpSpMkLst>
        </pc:grpChg>
        <pc:grpChg chg="add">
          <ac:chgData name="Samantha McCarthy-patmore" userId="531b863c-7866-4bc6-b13a-523b85fd6e2d" providerId="ADAL" clId="{DFBF5155-78A0-4CE8-B22F-9381889595D8}" dt="2023-04-16T13:40:36.858" v="2529" actId="26606"/>
          <ac:grpSpMkLst>
            <pc:docMk/>
            <pc:sldMk cId="4081011206" sldId="267"/>
            <ac:grpSpMk id="160" creationId="{87F0794B-55D3-4D2D-BDE7-4688ED321E42}"/>
          </ac:grpSpMkLst>
        </pc:grpChg>
        <pc:grpChg chg="add">
          <ac:chgData name="Samantha McCarthy-patmore" userId="531b863c-7866-4bc6-b13a-523b85fd6e2d" providerId="ADAL" clId="{DFBF5155-78A0-4CE8-B22F-9381889595D8}" dt="2023-04-16T13:40:36.858" v="2529" actId="26606"/>
          <ac:grpSpMkLst>
            <pc:docMk/>
            <pc:sldMk cId="4081011206" sldId="267"/>
            <ac:grpSpMk id="197" creationId="{DA3D4001-286E-4CB2-B293-3058BDDC8221}"/>
          </ac:grpSpMkLst>
        </pc:grpChg>
        <pc:grpChg chg="add">
          <ac:chgData name="Samantha McCarthy-patmore" userId="531b863c-7866-4bc6-b13a-523b85fd6e2d" providerId="ADAL" clId="{DFBF5155-78A0-4CE8-B22F-9381889595D8}" dt="2023-04-16T13:40:36.858" v="2529" actId="26606"/>
          <ac:grpSpMkLst>
            <pc:docMk/>
            <pc:sldMk cId="4081011206" sldId="267"/>
            <ac:grpSpMk id="230" creationId="{BDDD9304-3AB6-4BE9-833E-9C1B3EC42182}"/>
          </ac:grpSpMkLst>
        </pc:grpChg>
        <pc:grpChg chg="add">
          <ac:chgData name="Samantha McCarthy-patmore" userId="531b863c-7866-4bc6-b13a-523b85fd6e2d" providerId="ADAL" clId="{DFBF5155-78A0-4CE8-B22F-9381889595D8}" dt="2023-04-16T13:40:36.858" v="2529" actId="26606"/>
          <ac:grpSpMkLst>
            <pc:docMk/>
            <pc:sldMk cId="4081011206" sldId="267"/>
            <ac:grpSpMk id="269" creationId="{90F28F7A-4F2F-4C1B-AF1C-A6E7C79532B5}"/>
          </ac:grpSpMkLst>
        </pc:grpChg>
        <pc:picChg chg="add mod">
          <ac:chgData name="Samantha McCarthy-patmore" userId="531b863c-7866-4bc6-b13a-523b85fd6e2d" providerId="ADAL" clId="{DFBF5155-78A0-4CE8-B22F-9381889595D8}" dt="2023-04-16T13:41:07.805" v="2557" actId="1076"/>
          <ac:picMkLst>
            <pc:docMk/>
            <pc:sldMk cId="4081011206" sldId="267"/>
            <ac:picMk id="5" creationId="{96674187-7AEF-45E8-958B-D2D463701B1C}"/>
          </ac:picMkLst>
        </pc:picChg>
        <pc:picChg chg="add mod">
          <ac:chgData name="Samantha McCarthy-patmore" userId="531b863c-7866-4bc6-b13a-523b85fd6e2d" providerId="ADAL" clId="{DFBF5155-78A0-4CE8-B22F-9381889595D8}" dt="2023-04-16T13:44:54.525" v="2620" actId="1076"/>
          <ac:picMkLst>
            <pc:docMk/>
            <pc:sldMk cId="4081011206" sldId="267"/>
            <ac:picMk id="7" creationId="{B148BD41-BC51-E2AA-A03B-1F52482508F1}"/>
          </ac:picMkLst>
        </pc:picChg>
      </pc:sldChg>
      <pc:sldChg chg="addSp delSp modSp new mod ord setBg">
        <pc:chgData name="Samantha McCarthy-patmore" userId="531b863c-7866-4bc6-b13a-523b85fd6e2d" providerId="ADAL" clId="{DFBF5155-78A0-4CE8-B22F-9381889595D8}" dt="2023-04-16T13:49:31.733" v="2634"/>
        <pc:sldMkLst>
          <pc:docMk/>
          <pc:sldMk cId="3936430501" sldId="268"/>
        </pc:sldMkLst>
        <pc:spChg chg="mod">
          <ac:chgData name="Samantha McCarthy-patmore" userId="531b863c-7866-4bc6-b13a-523b85fd6e2d" providerId="ADAL" clId="{DFBF5155-78A0-4CE8-B22F-9381889595D8}" dt="2023-04-16T13:46:15.545" v="2624" actId="26606"/>
          <ac:spMkLst>
            <pc:docMk/>
            <pc:sldMk cId="3936430501" sldId="268"/>
            <ac:spMk id="2" creationId="{547AFCA0-08E2-92B6-364D-0299AB0100D0}"/>
          </ac:spMkLst>
        </pc:spChg>
        <pc:spChg chg="del">
          <ac:chgData name="Samantha McCarthy-patmore" userId="531b863c-7866-4bc6-b13a-523b85fd6e2d" providerId="ADAL" clId="{DFBF5155-78A0-4CE8-B22F-9381889595D8}" dt="2023-04-16T13:46:13" v="2623"/>
          <ac:spMkLst>
            <pc:docMk/>
            <pc:sldMk cId="3936430501" sldId="268"/>
            <ac:spMk id="3" creationId="{C366D9FB-3D62-796D-7C63-24303B33FE0B}"/>
          </ac:spMkLst>
        </pc:spChg>
        <pc:spChg chg="add mod">
          <ac:chgData name="Samantha McCarthy-patmore" userId="531b863c-7866-4bc6-b13a-523b85fd6e2d" providerId="ADAL" clId="{DFBF5155-78A0-4CE8-B22F-9381889595D8}" dt="2023-04-16T13:48:25.721" v="2626" actId="478"/>
          <ac:spMkLst>
            <pc:docMk/>
            <pc:sldMk cId="3936430501" sldId="268"/>
            <ac:spMk id="7" creationId="{0AE33375-11EE-9FE1-A844-42BF6D927C0D}"/>
          </ac:spMkLst>
        </pc:spChg>
        <pc:spChg chg="add">
          <ac:chgData name="Samantha McCarthy-patmore" userId="531b863c-7866-4bc6-b13a-523b85fd6e2d" providerId="ADAL" clId="{DFBF5155-78A0-4CE8-B22F-9381889595D8}" dt="2023-04-16T13:46:15.545" v="2624" actId="26606"/>
          <ac:spMkLst>
            <pc:docMk/>
            <pc:sldMk cId="3936430501" sldId="268"/>
            <ac:spMk id="9" creationId="{A4798C7F-C8CA-4799-BF37-3AB4642CDB66}"/>
          </ac:spMkLst>
        </pc:spChg>
        <pc:spChg chg="add">
          <ac:chgData name="Samantha McCarthy-patmore" userId="531b863c-7866-4bc6-b13a-523b85fd6e2d" providerId="ADAL" clId="{DFBF5155-78A0-4CE8-B22F-9381889595D8}" dt="2023-04-16T13:46:15.545" v="2624" actId="26606"/>
          <ac:spMkLst>
            <pc:docMk/>
            <pc:sldMk cId="3936430501" sldId="268"/>
            <ac:spMk id="42" creationId="{216BB147-20D5-4D93-BDA5-1BC614D6A4B2}"/>
          </ac:spMkLst>
        </pc:spChg>
        <pc:spChg chg="add">
          <ac:chgData name="Samantha McCarthy-patmore" userId="531b863c-7866-4bc6-b13a-523b85fd6e2d" providerId="ADAL" clId="{DFBF5155-78A0-4CE8-B22F-9381889595D8}" dt="2023-04-16T13:46:15.545" v="2624" actId="26606"/>
          <ac:spMkLst>
            <pc:docMk/>
            <pc:sldMk cId="3936430501" sldId="268"/>
            <ac:spMk id="44" creationId="{0A253F60-DE40-4508-A37A-61331DF1DD5D}"/>
          </ac:spMkLst>
        </pc:spChg>
        <pc:spChg chg="add">
          <ac:chgData name="Samantha McCarthy-patmore" userId="531b863c-7866-4bc6-b13a-523b85fd6e2d" providerId="ADAL" clId="{DFBF5155-78A0-4CE8-B22F-9381889595D8}" dt="2023-04-16T13:46:15.545" v="2624" actId="26606"/>
          <ac:spMkLst>
            <pc:docMk/>
            <pc:sldMk cId="3936430501" sldId="268"/>
            <ac:spMk id="46" creationId="{9A0D6220-3DFE-4182-9152-9135493A6BDA}"/>
          </ac:spMkLst>
        </pc:spChg>
        <pc:spChg chg="add">
          <ac:chgData name="Samantha McCarthy-patmore" userId="531b863c-7866-4bc6-b13a-523b85fd6e2d" providerId="ADAL" clId="{DFBF5155-78A0-4CE8-B22F-9381889595D8}" dt="2023-04-16T13:46:15.545" v="2624" actId="26606"/>
          <ac:spMkLst>
            <pc:docMk/>
            <pc:sldMk cId="3936430501" sldId="268"/>
            <ac:spMk id="79" creationId="{BA6285CA-6AFA-4F27-AFB5-1B32CDE09B1A}"/>
          </ac:spMkLst>
        </pc:spChg>
        <pc:spChg chg="add">
          <ac:chgData name="Samantha McCarthy-patmore" userId="531b863c-7866-4bc6-b13a-523b85fd6e2d" providerId="ADAL" clId="{DFBF5155-78A0-4CE8-B22F-9381889595D8}" dt="2023-04-16T13:46:15.545" v="2624" actId="26606"/>
          <ac:spMkLst>
            <pc:docMk/>
            <pc:sldMk cId="3936430501" sldId="268"/>
            <ac:spMk id="81" creationId="{AF152BFE-7BA8-4007-AD9C-F4DC95E437EE}"/>
          </ac:spMkLst>
        </pc:spChg>
        <pc:spChg chg="add">
          <ac:chgData name="Samantha McCarthy-patmore" userId="531b863c-7866-4bc6-b13a-523b85fd6e2d" providerId="ADAL" clId="{DFBF5155-78A0-4CE8-B22F-9381889595D8}" dt="2023-04-16T13:46:15.545" v="2624" actId="26606"/>
          <ac:spMkLst>
            <pc:docMk/>
            <pc:sldMk cId="3936430501" sldId="268"/>
            <ac:spMk id="83" creationId="{26796024-DF17-4BB3-BF28-01E168A3C548}"/>
          </ac:spMkLst>
        </pc:spChg>
        <pc:spChg chg="add">
          <ac:chgData name="Samantha McCarthy-patmore" userId="531b863c-7866-4bc6-b13a-523b85fd6e2d" providerId="ADAL" clId="{DFBF5155-78A0-4CE8-B22F-9381889595D8}" dt="2023-04-16T13:46:15.545" v="2624" actId="26606"/>
          <ac:spMkLst>
            <pc:docMk/>
            <pc:sldMk cId="3936430501" sldId="268"/>
            <ac:spMk id="85" creationId="{7BCC6446-8462-4A63-9B6F-8F57EC40F648}"/>
          </ac:spMkLst>
        </pc:spChg>
        <pc:grpChg chg="add">
          <ac:chgData name="Samantha McCarthy-patmore" userId="531b863c-7866-4bc6-b13a-523b85fd6e2d" providerId="ADAL" clId="{DFBF5155-78A0-4CE8-B22F-9381889595D8}" dt="2023-04-16T13:46:15.545" v="2624" actId="26606"/>
          <ac:grpSpMkLst>
            <pc:docMk/>
            <pc:sldMk cId="3936430501" sldId="268"/>
            <ac:grpSpMk id="11" creationId="{87F0794B-55D3-4D2D-BDE7-4688ED321E42}"/>
          </ac:grpSpMkLst>
        </pc:grpChg>
        <pc:grpChg chg="add">
          <ac:chgData name="Samantha McCarthy-patmore" userId="531b863c-7866-4bc6-b13a-523b85fd6e2d" providerId="ADAL" clId="{DFBF5155-78A0-4CE8-B22F-9381889595D8}" dt="2023-04-16T13:46:15.545" v="2624" actId="26606"/>
          <ac:grpSpMkLst>
            <pc:docMk/>
            <pc:sldMk cId="3936430501" sldId="268"/>
            <ac:grpSpMk id="48" creationId="{44C729BC-90F1-4823-A305-F6F124E93A95}"/>
          </ac:grpSpMkLst>
        </pc:grpChg>
        <pc:grpChg chg="add">
          <ac:chgData name="Samantha McCarthy-patmore" userId="531b863c-7866-4bc6-b13a-523b85fd6e2d" providerId="ADAL" clId="{DFBF5155-78A0-4CE8-B22F-9381889595D8}" dt="2023-04-16T13:46:15.545" v="2624" actId="26606"/>
          <ac:grpSpMkLst>
            <pc:docMk/>
            <pc:sldMk cId="3936430501" sldId="268"/>
            <ac:grpSpMk id="87" creationId="{8118ECEF-CA6A-4CB6-BCA5-59B2DB40C4AB}"/>
          </ac:grpSpMkLst>
        </pc:grpChg>
        <pc:picChg chg="add del mod">
          <ac:chgData name="Samantha McCarthy-patmore" userId="531b863c-7866-4bc6-b13a-523b85fd6e2d" providerId="ADAL" clId="{DFBF5155-78A0-4CE8-B22F-9381889595D8}" dt="2023-04-16T13:48:25.721" v="2626" actId="478"/>
          <ac:picMkLst>
            <pc:docMk/>
            <pc:sldMk cId="3936430501" sldId="268"/>
            <ac:picMk id="4" creationId="{170574F2-6619-668B-546A-0B764979DCD6}"/>
          </ac:picMkLst>
        </pc:picChg>
        <pc:picChg chg="add mod">
          <ac:chgData name="Samantha McCarthy-patmore" userId="531b863c-7866-4bc6-b13a-523b85fd6e2d" providerId="ADAL" clId="{DFBF5155-78A0-4CE8-B22F-9381889595D8}" dt="2023-04-16T13:49:22.238" v="2632" actId="14100"/>
          <ac:picMkLst>
            <pc:docMk/>
            <pc:sldMk cId="3936430501" sldId="268"/>
            <ac:picMk id="5" creationId="{7C86B1AD-92BE-F35B-7F86-EDB458393083}"/>
          </ac:picMkLst>
        </pc:picChg>
        <pc:picChg chg="add mod">
          <ac:chgData name="Samantha McCarthy-patmore" userId="531b863c-7866-4bc6-b13a-523b85fd6e2d" providerId="ADAL" clId="{DFBF5155-78A0-4CE8-B22F-9381889595D8}" dt="2023-04-16T13:49:14.998" v="2630" actId="1076"/>
          <ac:picMkLst>
            <pc:docMk/>
            <pc:sldMk cId="3936430501" sldId="268"/>
            <ac:picMk id="10" creationId="{9F9EA5B5-0ABD-6AF1-1A85-A58D816CD834}"/>
          </ac:picMkLst>
        </pc:picChg>
      </pc:sldChg>
      <pc:sldChg chg="addSp delSp modSp new mod">
        <pc:chgData name="Samantha McCarthy-patmore" userId="531b863c-7866-4bc6-b13a-523b85fd6e2d" providerId="ADAL" clId="{DFBF5155-78A0-4CE8-B22F-9381889595D8}" dt="2023-04-16T14:12:10.788" v="3985" actId="113"/>
        <pc:sldMkLst>
          <pc:docMk/>
          <pc:sldMk cId="1228516311" sldId="269"/>
        </pc:sldMkLst>
        <pc:spChg chg="del">
          <ac:chgData name="Samantha McCarthy-patmore" userId="531b863c-7866-4bc6-b13a-523b85fd6e2d" providerId="ADAL" clId="{DFBF5155-78A0-4CE8-B22F-9381889595D8}" dt="2023-04-16T14:06:35.790" v="3895" actId="478"/>
          <ac:spMkLst>
            <pc:docMk/>
            <pc:sldMk cId="1228516311" sldId="269"/>
            <ac:spMk id="2" creationId="{A946783B-9118-EE72-FD38-8D78F2ED3606}"/>
          </ac:spMkLst>
        </pc:spChg>
        <pc:spChg chg="del">
          <ac:chgData name="Samantha McCarthy-patmore" userId="531b863c-7866-4bc6-b13a-523b85fd6e2d" providerId="ADAL" clId="{DFBF5155-78A0-4CE8-B22F-9381889595D8}" dt="2023-04-16T14:06:57.808" v="3898" actId="478"/>
          <ac:spMkLst>
            <pc:docMk/>
            <pc:sldMk cId="1228516311" sldId="269"/>
            <ac:spMk id="3" creationId="{274DBE0B-8E3C-1696-89CC-EECCC8932434}"/>
          </ac:spMkLst>
        </pc:spChg>
        <pc:spChg chg="add mod">
          <ac:chgData name="Samantha McCarthy-patmore" userId="531b863c-7866-4bc6-b13a-523b85fd6e2d" providerId="ADAL" clId="{DFBF5155-78A0-4CE8-B22F-9381889595D8}" dt="2023-04-16T14:12:10.788" v="3985" actId="113"/>
          <ac:spMkLst>
            <pc:docMk/>
            <pc:sldMk cId="1228516311" sldId="269"/>
            <ac:spMk id="5" creationId="{C603A3C9-9F03-60CC-C7E5-D8642C97DDCB}"/>
          </ac:spMkLst>
        </pc:spChg>
        <pc:picChg chg="add mod">
          <ac:chgData name="Samantha McCarthy-patmore" userId="531b863c-7866-4bc6-b13a-523b85fd6e2d" providerId="ADAL" clId="{DFBF5155-78A0-4CE8-B22F-9381889595D8}" dt="2023-04-16T14:06:43.013" v="3897" actId="1076"/>
          <ac:picMkLst>
            <pc:docMk/>
            <pc:sldMk cId="1228516311" sldId="269"/>
            <ac:picMk id="4" creationId="{936409F8-1DD7-82C8-F4D3-3B705F13050F}"/>
          </ac:picMkLst>
        </pc:picChg>
      </pc:sldChg>
      <pc:sldChg chg="modSp new mod">
        <pc:chgData name="Samantha McCarthy-patmore" userId="531b863c-7866-4bc6-b13a-523b85fd6e2d" providerId="ADAL" clId="{DFBF5155-78A0-4CE8-B22F-9381889595D8}" dt="2023-04-17T08:31:39.087" v="4610" actId="20577"/>
        <pc:sldMkLst>
          <pc:docMk/>
          <pc:sldMk cId="1965471236" sldId="270"/>
        </pc:sldMkLst>
        <pc:spChg chg="mod">
          <ac:chgData name="Samantha McCarthy-patmore" userId="531b863c-7866-4bc6-b13a-523b85fd6e2d" providerId="ADAL" clId="{DFBF5155-78A0-4CE8-B22F-9381889595D8}" dt="2023-04-17T08:29:44.341" v="4509" actId="207"/>
          <ac:spMkLst>
            <pc:docMk/>
            <pc:sldMk cId="1965471236" sldId="270"/>
            <ac:spMk id="2" creationId="{D206360E-4A93-3083-9CFF-A29F3C854431}"/>
          </ac:spMkLst>
        </pc:spChg>
        <pc:spChg chg="mod">
          <ac:chgData name="Samantha McCarthy-patmore" userId="531b863c-7866-4bc6-b13a-523b85fd6e2d" providerId="ADAL" clId="{DFBF5155-78A0-4CE8-B22F-9381889595D8}" dt="2023-04-17T08:31:39.087" v="4610" actId="20577"/>
          <ac:spMkLst>
            <pc:docMk/>
            <pc:sldMk cId="1965471236" sldId="270"/>
            <ac:spMk id="3" creationId="{17968736-AFEC-4899-19C6-B03F781FF4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4/17/2023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05682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4/17/2023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8797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4/17/2023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8586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4/17/2023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2437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4/17/2023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0324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4/17/2023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4531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4/17/2023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8222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4/17/2023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2740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4/17/2023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61939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4/17/2023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836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4/17/2023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4302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4/17/2023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1478214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Freeform: Shape 4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3" name="Freeform: Shape 4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5" name="Group 44">
            <a:extLst>
              <a:ext uri="{FF2B5EF4-FFF2-40B4-BE49-F238E27FC236}">
                <a16:creationId xmlns:a16="http://schemas.microsoft.com/office/drawing/2014/main" id="{CFB42397-759B-4110-90F9-11A099A04F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7CE16B93-748F-4AF3-90C6-D3EE861E78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F2252F-DB74-4990-8E43-3B46EB31A8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BBB0339-E325-46BB-A951-96F1A4651B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21A6F6B-EBF5-41B9-BDDB-AF519B8AD4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CB88A6-ABF0-4981-8112-89F17060AF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07B5CF-3BA7-46DE-A98B-C46A77F21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E055E6-5758-4FD1-A969-1AB1F47EE5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B9E002-9254-431A-BEE3-BC744C6D4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BB4EB4-8685-4464-8EAE-D44D7770B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239F69-CDD7-49E2-9C2E-B56A6D00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C507C8-734D-457D-A4EA-3C1F17BC8C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39D922-20CB-41E9-B69E-FA643C51A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E3C40B-0A70-4224-BC24-365327DC6C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22999B0-1AA0-4D8B-BB3E-1BEAD972B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737CB6-048C-4FD9-9663-0D214A0A3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1A2328-0FD2-449E-A066-56A7D096AB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212297-7D47-455C-B574-D4A450A6B9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8725D-F086-42CF-A0A4-F335D03F9E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97B27-B4E2-45AF-ACC9-5EC22DB7A8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ADBC7B-7D04-4E57-9B78-3FC78B9030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CD44BB5-3236-443E-BDD8-7E145E32D6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5E742B-9320-4785-A94F-2CAE2855CC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42F567-7F15-4D7B-8F9C-5F8F6B283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DAD4DF-0FE8-401C-AE04-738B80B258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01394A-2A38-4F45-B5B6-A025C4B43F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9D4873B-257C-4327-907C-082946921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5350388-C37B-41E0-8172-2F7D79DBB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0A053-52F2-4D51-BEB7-31B0A3CA0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3551FA-C6B2-4251-A24C-021D7B64E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50F0F9-04C8-47E4-AF66-B3CAF8C819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7" name="Straight Connector 76">
              <a:extLst>
                <a:ext uri="{FF2B5EF4-FFF2-40B4-BE49-F238E27FC236}">
                  <a16:creationId xmlns:a16="http://schemas.microsoft.com/office/drawing/2014/main" id="{2017C593-7166-4110-8447-086A8A2DB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92CE38-231D-4EFB-BD1C-B0DFC4714A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902244-3120-4F1E-BCA7-C414F8CA5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2A9BEC-6FBD-4C4E-9D8F-679710860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D05CAB2-3C3D-4649-A904-7115E0A40D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9ECC96-BB36-4A8A-ACFC-0CDAC9A3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C3BBC2-CEC2-44E9-B82B-34488E7E3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3074D9-0CF2-46DC-8D7A-871B6FE4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573F54A-11A1-4A06-8130-294B4D5CEE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F69BFB-91DF-4F4E-BE91-2D6805CD6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BA93DEE-828E-4AC5-A89A-B3FCC1689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43F28B-A5B8-4573-89CC-A68E27A72E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41EDE26-6F99-4FF5-A50B-255FEF1CAC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69229A-861A-4B33-A690-B89F20F21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FF5E2F-2AD1-485A-8981-8905C235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E9781F-DF28-41A8-8A6B-7DC5409F9E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DF5C52-5A30-4182-9FF7-118DB1BB64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8008CF-A1BC-4A0E-B9A2-05FB501EBD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F1A43F-5E26-4631-8775-BC3BACEB16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A5A284-AA4F-43C1-84B9-947642136B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BE54E-1FBA-4E64-982C-9CA2C0C48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7BA94A-1A8A-45C6-9B8F-AFEC955F1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5C6D3A0-6B84-4021-87FB-3179A711BB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87903E-EEC8-47F4-8730-06C5FD14BC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8A92A2B-3460-4608-B3EA-4FFEAF83B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0E1020-452C-4B7F-A1D2-BA8F1B83F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3CF7B-6947-4932-AD73-020495EDC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453FA51-CE2D-4B84-9F4F-3263D1BC4D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27B132-AD8C-4732-93AA-C136586C22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07" name="Rectangle 106">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Rectangle 108">
            <a:extLst>
              <a:ext uri="{FF2B5EF4-FFF2-40B4-BE49-F238E27FC236}">
                <a16:creationId xmlns:a16="http://schemas.microsoft.com/office/drawing/2014/main" id="{7F7C084A-330C-4243-AD92-F98B226F0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Freeform: Shape 110">
            <a:extLst>
              <a:ext uri="{FF2B5EF4-FFF2-40B4-BE49-F238E27FC236}">
                <a16:creationId xmlns:a16="http://schemas.microsoft.com/office/drawing/2014/main" id="{7F19A9C0-8335-4ABB-91B6-396031712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25" y="-1"/>
            <a:ext cx="1900796" cy="1487973"/>
          </a:xfrm>
          <a:custGeom>
            <a:avLst/>
            <a:gdLst>
              <a:gd name="connsiteX0" fmla="*/ 972945 w 1900796"/>
              <a:gd name="connsiteY0" fmla="*/ 0 h 1487973"/>
              <a:gd name="connsiteX1" fmla="*/ 1900796 w 1900796"/>
              <a:gd name="connsiteY1" fmla="*/ 0 h 1487973"/>
              <a:gd name="connsiteX2" fmla="*/ 1892752 w 1900796"/>
              <a:gd name="connsiteY2" fmla="*/ 21978 h 1487973"/>
              <a:gd name="connsiteX3" fmla="*/ 129456 w 1900796"/>
              <a:gd name="connsiteY3" fmla="*/ 1468215 h 1487973"/>
              <a:gd name="connsiteX4" fmla="*/ 0 w 1900796"/>
              <a:gd name="connsiteY4" fmla="*/ 1487973 h 1487973"/>
              <a:gd name="connsiteX5" fmla="*/ 0 w 1900796"/>
              <a:gd name="connsiteY5" fmla="*/ 656709 h 1487973"/>
              <a:gd name="connsiteX6" fmla="*/ 120652 w 1900796"/>
              <a:gd name="connsiteY6" fmla="*/ 625686 h 1487973"/>
              <a:gd name="connsiteX7" fmla="*/ 893935 w 1900796"/>
              <a:gd name="connsiteY7" fmla="*/ 105659 h 148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796" h="1487973">
                <a:moveTo>
                  <a:pt x="972945" y="0"/>
                </a:moveTo>
                <a:lnTo>
                  <a:pt x="1900796" y="0"/>
                </a:lnTo>
                <a:lnTo>
                  <a:pt x="1892752" y="21978"/>
                </a:lnTo>
                <a:cubicBezTo>
                  <a:pt x="1582882" y="754592"/>
                  <a:pt x="926716" y="1305072"/>
                  <a:pt x="129456" y="1468215"/>
                </a:cubicBezTo>
                <a:lnTo>
                  <a:pt x="0" y="1487973"/>
                </a:lnTo>
                <a:lnTo>
                  <a:pt x="0" y="656709"/>
                </a:lnTo>
                <a:lnTo>
                  <a:pt x="120652" y="625686"/>
                </a:lnTo>
                <a:cubicBezTo>
                  <a:pt x="426975" y="530410"/>
                  <a:pt x="694570" y="347233"/>
                  <a:pt x="893935" y="105659"/>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ight Triangle 112">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3BA1208A-FAFD-4827-BF3E-A6B16CA01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8" name="Straight Connector 117">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5E43E98-585B-BE08-4CFF-CE18009D1641}"/>
              </a:ext>
            </a:extLst>
          </p:cNvPr>
          <p:cNvSpPr>
            <a:spLocks noGrp="1"/>
          </p:cNvSpPr>
          <p:nvPr>
            <p:ph type="title"/>
          </p:nvPr>
        </p:nvSpPr>
        <p:spPr>
          <a:xfrm>
            <a:off x="453142" y="921643"/>
            <a:ext cx="10733204" cy="721677"/>
          </a:xfrm>
        </p:spPr>
        <p:txBody>
          <a:bodyPr vert="horz" lIns="91440" tIns="45720" rIns="91440" bIns="45720" rtlCol="0" anchor="b">
            <a:normAutofit/>
          </a:bodyPr>
          <a:lstStyle/>
          <a:p>
            <a:r>
              <a:rPr lang="en-US" sz="900" dirty="0">
                <a:solidFill>
                  <a:schemeClr val="tx2"/>
                </a:solidFill>
              </a:rPr>
              <a:t>https://www.google.com/search?q=youtube+video+meaning+of+metacognition+for+kids&amp;rlz=1C1GCEU_en-GBGB1040GB1040&amp;oq=youtube+video+meaning+of+metacognition+for+kids&amp;gs_lcrp=EgZjaHJvbWUyBggAEEUYOdIBCjExMDQwajFqMTWoAgCwAgA&amp;sourceid=chrome&amp;ie=UTF-8#kpvalbx=_zOQ7ZOPBFIvMgQbcv6_wDg_45</a:t>
            </a:r>
            <a:br>
              <a:rPr lang="en-US" sz="900" dirty="0">
                <a:solidFill>
                  <a:schemeClr val="tx2"/>
                </a:solidFill>
              </a:rPr>
            </a:br>
            <a:br>
              <a:rPr lang="en-US" sz="900" dirty="0">
                <a:solidFill>
                  <a:schemeClr val="tx2"/>
                </a:solidFill>
              </a:rPr>
            </a:br>
            <a:endParaRPr lang="en-US" sz="900" dirty="0">
              <a:solidFill>
                <a:schemeClr val="tx2"/>
              </a:solidFill>
            </a:endParaRPr>
          </a:p>
        </p:txBody>
      </p:sp>
      <p:sp>
        <p:nvSpPr>
          <p:cNvPr id="4" name="TextBox 3">
            <a:extLst>
              <a:ext uri="{FF2B5EF4-FFF2-40B4-BE49-F238E27FC236}">
                <a16:creationId xmlns:a16="http://schemas.microsoft.com/office/drawing/2014/main" id="{8748FE74-1D77-4A6B-CB93-D969FBF8C947}"/>
              </a:ext>
            </a:extLst>
          </p:cNvPr>
          <p:cNvSpPr txBox="1"/>
          <p:nvPr/>
        </p:nvSpPr>
        <p:spPr>
          <a:xfrm>
            <a:off x="887854" y="587639"/>
            <a:ext cx="9863780" cy="369332"/>
          </a:xfrm>
          <a:prstGeom prst="rect">
            <a:avLst/>
          </a:prstGeom>
          <a:noFill/>
        </p:spPr>
        <p:txBody>
          <a:bodyPr wrap="square" rtlCol="0">
            <a:spAutoFit/>
          </a:bodyPr>
          <a:lstStyle/>
          <a:p>
            <a:r>
              <a:rPr lang="en-US" b="1" dirty="0" err="1"/>
              <a:t>Youtube</a:t>
            </a:r>
            <a:r>
              <a:rPr lang="en-US" b="1" dirty="0"/>
              <a:t> an explanation of what meta cognition is</a:t>
            </a:r>
            <a:r>
              <a:rPr lang="en-US" dirty="0"/>
              <a:t>.</a:t>
            </a:r>
            <a:endParaRPr lang="en-GB" dirty="0"/>
          </a:p>
        </p:txBody>
      </p:sp>
      <p:sp>
        <p:nvSpPr>
          <p:cNvPr id="5" name="TextBox 4">
            <a:extLst>
              <a:ext uri="{FF2B5EF4-FFF2-40B4-BE49-F238E27FC236}">
                <a16:creationId xmlns:a16="http://schemas.microsoft.com/office/drawing/2014/main" id="{3018E6D1-FF15-93FD-A920-44BCD7155E65}"/>
              </a:ext>
            </a:extLst>
          </p:cNvPr>
          <p:cNvSpPr txBox="1"/>
          <p:nvPr/>
        </p:nvSpPr>
        <p:spPr>
          <a:xfrm>
            <a:off x="4336385" y="1477056"/>
            <a:ext cx="3895069" cy="1815882"/>
          </a:xfrm>
          <a:prstGeom prst="rect">
            <a:avLst/>
          </a:prstGeom>
          <a:noFill/>
        </p:spPr>
        <p:txBody>
          <a:bodyPr wrap="square" rtlCol="0">
            <a:spAutoFit/>
          </a:bodyPr>
          <a:lstStyle/>
          <a:p>
            <a:r>
              <a:rPr lang="en-US" sz="1400" dirty="0"/>
              <a:t>What a meta cognitive learner does when meeting a task:</a:t>
            </a:r>
          </a:p>
          <a:p>
            <a:endParaRPr lang="en-US" sz="1400" dirty="0"/>
          </a:p>
          <a:p>
            <a:r>
              <a:rPr lang="en-US" sz="1400" dirty="0"/>
              <a:t>Assess the task</a:t>
            </a:r>
          </a:p>
          <a:p>
            <a:r>
              <a:rPr lang="en-US" sz="1400" dirty="0"/>
              <a:t>Consider own strengths &amp; weaknesses</a:t>
            </a:r>
          </a:p>
          <a:p>
            <a:r>
              <a:rPr lang="en-US" sz="1400" dirty="0"/>
              <a:t>Plan</a:t>
            </a:r>
          </a:p>
          <a:p>
            <a:r>
              <a:rPr lang="en-US" sz="1400" dirty="0"/>
              <a:t>Do</a:t>
            </a:r>
          </a:p>
          <a:p>
            <a:r>
              <a:rPr lang="en-US" sz="1400" dirty="0"/>
              <a:t>Reflect</a:t>
            </a:r>
            <a:endParaRPr lang="en-GB" sz="1400" dirty="0"/>
          </a:p>
        </p:txBody>
      </p:sp>
      <p:sp>
        <p:nvSpPr>
          <p:cNvPr id="6" name="TextBox 5">
            <a:extLst>
              <a:ext uri="{FF2B5EF4-FFF2-40B4-BE49-F238E27FC236}">
                <a16:creationId xmlns:a16="http://schemas.microsoft.com/office/drawing/2014/main" id="{FBFD749B-3633-6FE5-1E73-388354FC0A05}"/>
              </a:ext>
            </a:extLst>
          </p:cNvPr>
          <p:cNvSpPr txBox="1"/>
          <p:nvPr/>
        </p:nvSpPr>
        <p:spPr>
          <a:xfrm>
            <a:off x="820259" y="1598564"/>
            <a:ext cx="3113953" cy="954107"/>
          </a:xfrm>
          <a:prstGeom prst="rect">
            <a:avLst/>
          </a:prstGeom>
          <a:noFill/>
        </p:spPr>
        <p:txBody>
          <a:bodyPr wrap="square" rtlCol="0">
            <a:spAutoFit/>
          </a:bodyPr>
          <a:lstStyle/>
          <a:p>
            <a:r>
              <a:rPr lang="en-US" sz="1400" dirty="0"/>
              <a:t>A metacognitive learner can:</a:t>
            </a:r>
          </a:p>
          <a:p>
            <a:r>
              <a:rPr lang="en-US" sz="1400" dirty="0"/>
              <a:t>Acquire</a:t>
            </a:r>
          </a:p>
          <a:p>
            <a:r>
              <a:rPr lang="en-US" sz="1400" dirty="0"/>
              <a:t>Retain</a:t>
            </a:r>
          </a:p>
          <a:p>
            <a:r>
              <a:rPr lang="en-US" sz="1400" dirty="0"/>
              <a:t>Transfer</a:t>
            </a:r>
            <a:endParaRPr lang="en-GB" sz="1400" dirty="0"/>
          </a:p>
        </p:txBody>
      </p:sp>
      <p:sp>
        <p:nvSpPr>
          <p:cNvPr id="7" name="TextBox 6">
            <a:extLst>
              <a:ext uri="{FF2B5EF4-FFF2-40B4-BE49-F238E27FC236}">
                <a16:creationId xmlns:a16="http://schemas.microsoft.com/office/drawing/2014/main" id="{EFCB349B-4225-DD49-3A06-927D418A7CD6}"/>
              </a:ext>
            </a:extLst>
          </p:cNvPr>
          <p:cNvSpPr txBox="1"/>
          <p:nvPr/>
        </p:nvSpPr>
        <p:spPr>
          <a:xfrm>
            <a:off x="8542879" y="1388537"/>
            <a:ext cx="2849620" cy="1815882"/>
          </a:xfrm>
          <a:prstGeom prst="rect">
            <a:avLst/>
          </a:prstGeom>
          <a:noFill/>
        </p:spPr>
        <p:txBody>
          <a:bodyPr wrap="square" rtlCol="0">
            <a:spAutoFit/>
          </a:bodyPr>
          <a:lstStyle/>
          <a:p>
            <a:r>
              <a:rPr lang="en-US" sz="1400" dirty="0"/>
              <a:t>Strategies a meta cognitive learner uses:</a:t>
            </a:r>
          </a:p>
          <a:p>
            <a:endParaRPr lang="en-US" sz="1400" dirty="0"/>
          </a:p>
          <a:p>
            <a:r>
              <a:rPr lang="en-US" sz="1400" dirty="0"/>
              <a:t>Self – questioning</a:t>
            </a:r>
          </a:p>
          <a:p>
            <a:r>
              <a:rPr lang="en-US" sz="1400" dirty="0"/>
              <a:t>Annotated drawings</a:t>
            </a:r>
          </a:p>
          <a:p>
            <a:r>
              <a:rPr lang="en-US" sz="1400" dirty="0"/>
              <a:t>Lists</a:t>
            </a:r>
          </a:p>
          <a:p>
            <a:r>
              <a:rPr lang="en-US" sz="1400" dirty="0"/>
              <a:t>Concept maps</a:t>
            </a:r>
          </a:p>
          <a:p>
            <a:r>
              <a:rPr lang="en-US" sz="1400" dirty="0"/>
              <a:t>Reciprocal teaching</a:t>
            </a:r>
            <a:endParaRPr lang="en-GB" sz="1400" dirty="0"/>
          </a:p>
        </p:txBody>
      </p:sp>
      <p:sp>
        <p:nvSpPr>
          <p:cNvPr id="9" name="TextBox 8">
            <a:extLst>
              <a:ext uri="{FF2B5EF4-FFF2-40B4-BE49-F238E27FC236}">
                <a16:creationId xmlns:a16="http://schemas.microsoft.com/office/drawing/2014/main" id="{E72A4783-9BA5-1DEC-B0A2-E9F4CD7CB9FA}"/>
              </a:ext>
            </a:extLst>
          </p:cNvPr>
          <p:cNvSpPr txBox="1"/>
          <p:nvPr/>
        </p:nvSpPr>
        <p:spPr>
          <a:xfrm>
            <a:off x="2984689" y="325299"/>
            <a:ext cx="2511717" cy="369332"/>
          </a:xfrm>
          <a:prstGeom prst="rect">
            <a:avLst/>
          </a:prstGeom>
          <a:noFill/>
        </p:spPr>
        <p:txBody>
          <a:bodyPr wrap="square" rtlCol="0">
            <a:spAutoFit/>
          </a:bodyPr>
          <a:lstStyle/>
          <a:p>
            <a:r>
              <a:rPr lang="en-US" dirty="0"/>
              <a:t>TEACHER NOTES</a:t>
            </a:r>
            <a:endParaRPr lang="en-GB" dirty="0"/>
          </a:p>
        </p:txBody>
      </p:sp>
      <p:sp>
        <p:nvSpPr>
          <p:cNvPr id="40" name="TextBox 39">
            <a:extLst>
              <a:ext uri="{FF2B5EF4-FFF2-40B4-BE49-F238E27FC236}">
                <a16:creationId xmlns:a16="http://schemas.microsoft.com/office/drawing/2014/main" id="{C837F189-4151-2769-E83A-9166D14748EF}"/>
              </a:ext>
            </a:extLst>
          </p:cNvPr>
          <p:cNvSpPr txBox="1"/>
          <p:nvPr/>
        </p:nvSpPr>
        <p:spPr>
          <a:xfrm>
            <a:off x="361140" y="3310912"/>
            <a:ext cx="10908194" cy="3170099"/>
          </a:xfrm>
          <a:prstGeom prst="rect">
            <a:avLst/>
          </a:prstGeom>
          <a:noFill/>
        </p:spPr>
        <p:txBody>
          <a:bodyPr wrap="square" rtlCol="0">
            <a:spAutoFit/>
          </a:bodyPr>
          <a:lstStyle/>
          <a:p>
            <a:r>
              <a:rPr lang="en-US" sz="1400" dirty="0"/>
              <a:t>EYFS Prime areas- </a:t>
            </a:r>
            <a:r>
              <a:rPr lang="en-US" sz="1400" b="1" dirty="0"/>
              <a:t>Communication &amp; Language</a:t>
            </a:r>
            <a:r>
              <a:rPr lang="en-US" sz="1400" dirty="0"/>
              <a:t>: Listening &amp; attention, Understanding, Speaking. </a:t>
            </a:r>
            <a:r>
              <a:rPr lang="en-US" sz="1400" b="1" dirty="0"/>
              <a:t> PSED  </a:t>
            </a:r>
            <a:r>
              <a:rPr lang="en-US" sz="1400" dirty="0"/>
              <a:t>Managing feelings &amp; behaviour.</a:t>
            </a:r>
          </a:p>
          <a:p>
            <a:r>
              <a:rPr lang="en-US" sz="1400" dirty="0"/>
              <a:t>KS1&amp;KS2The problem solving and metacognitive discussion planned for today is designed to encourage children in their ability to face challenge and to think laterally. These skills are intrinsically linked to the Maths curriculum.</a:t>
            </a:r>
          </a:p>
          <a:p>
            <a:r>
              <a:rPr lang="en-US" sz="1400" b="1" i="1" dirty="0"/>
              <a:t>National Curriculum- </a:t>
            </a:r>
            <a:r>
              <a:rPr lang="en-US" sz="1400" i="1" dirty="0">
                <a:highlight>
                  <a:srgbClr val="FFFF00"/>
                </a:highlight>
              </a:rPr>
              <a:t>Mathematics</a:t>
            </a:r>
            <a:r>
              <a:rPr lang="en-US" sz="1400" i="1" dirty="0"/>
              <a:t>- A high-quality mathematics </a:t>
            </a:r>
            <a:r>
              <a:rPr lang="en-US" sz="1400" i="1" dirty="0" err="1"/>
              <a:t>education..provides</a:t>
            </a:r>
            <a:r>
              <a:rPr lang="en-US" sz="1400" i="1" dirty="0"/>
              <a:t> a foundation for understanding the world, the ability to reason mathematically, an appreciation of the beauty and power of mathematics and a sense of enjoyment and curiosity about the subject. </a:t>
            </a:r>
            <a:endParaRPr lang="en-US" sz="1400" dirty="0"/>
          </a:p>
          <a:p>
            <a:r>
              <a:rPr lang="en-US" sz="1400" dirty="0"/>
              <a:t>Through exploring their ability to reason and talk about their own learning we are enabling out pupils to be able to</a:t>
            </a:r>
            <a:r>
              <a:rPr lang="en-US" sz="1400" i="1" dirty="0"/>
              <a:t>:  “reason mathematically” by following a line of enquiry, conjectures, relationships and </a:t>
            </a:r>
            <a:r>
              <a:rPr lang="en-US" sz="1400" i="1" dirty="0" err="1"/>
              <a:t>generalisations</a:t>
            </a:r>
            <a:r>
              <a:rPr lang="en-US" sz="1400" i="1" dirty="0"/>
              <a:t> and developing an argument, justification or proof using mathematical language.</a:t>
            </a:r>
          </a:p>
          <a:p>
            <a:r>
              <a:rPr lang="en-US" sz="1400" dirty="0"/>
              <a:t>We are helping our pupils to: </a:t>
            </a:r>
            <a:r>
              <a:rPr lang="en-US" sz="1400" i="1" dirty="0"/>
              <a:t>solve problems by applying their mathematics to a variety of routine and non routine problems with increasing sophistication, including breaking down problems into a series of simpler steps and persevering in seeking solutions.</a:t>
            </a:r>
          </a:p>
          <a:p>
            <a:r>
              <a:rPr lang="en-US" sz="1400" i="1" dirty="0">
                <a:highlight>
                  <a:srgbClr val="FFFF00"/>
                </a:highlight>
              </a:rPr>
              <a:t>English-</a:t>
            </a:r>
            <a:r>
              <a:rPr lang="en-US" sz="1400" i="1" dirty="0"/>
              <a:t> Pupils should also be taught to understand and use the conventions for discussion and debate.</a:t>
            </a:r>
          </a:p>
          <a:p>
            <a:endParaRPr lang="en-US" dirty="0"/>
          </a:p>
        </p:txBody>
      </p:sp>
    </p:spTree>
    <p:extLst>
      <p:ext uri="{BB962C8B-B14F-4D97-AF65-F5344CB8AC3E}">
        <p14:creationId xmlns:p14="http://schemas.microsoft.com/office/powerpoint/2010/main" val="379890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1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1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 name="Group 1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 name="Straight Connector 1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4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7AD1776-37EB-A7FE-6B2C-576574591A2A}"/>
              </a:ext>
            </a:extLst>
          </p:cNvPr>
          <p:cNvSpPr>
            <a:spLocks noGrp="1"/>
          </p:cNvSpPr>
          <p:nvPr>
            <p:ph type="title"/>
          </p:nvPr>
        </p:nvSpPr>
        <p:spPr>
          <a:xfrm>
            <a:off x="457201" y="732348"/>
            <a:ext cx="4419600" cy="2240735"/>
          </a:xfrm>
        </p:spPr>
        <p:txBody>
          <a:bodyPr vert="horz" lIns="91440" tIns="45720" rIns="91440" bIns="45720" rtlCol="0" anchor="ctr">
            <a:normAutofit/>
          </a:bodyPr>
          <a:lstStyle/>
          <a:p>
            <a:r>
              <a:rPr lang="en-US" sz="2400">
                <a:solidFill>
                  <a:schemeClr val="tx2"/>
                </a:solidFill>
              </a:rPr>
              <a:t>So let’s begin!</a:t>
            </a:r>
            <a:br>
              <a:rPr lang="en-US" sz="2400">
                <a:solidFill>
                  <a:schemeClr val="tx2"/>
                </a:solidFill>
              </a:rPr>
            </a:br>
            <a:r>
              <a:rPr lang="en-US" sz="2400">
                <a:solidFill>
                  <a:schemeClr val="tx2"/>
                </a:solidFill>
              </a:rPr>
              <a:t>We will be meeting challenges today so we need to settle our minds and get ready to learn…</a:t>
            </a:r>
            <a:br>
              <a:rPr lang="en-US" sz="2400">
                <a:solidFill>
                  <a:schemeClr val="tx2"/>
                </a:solidFill>
              </a:rPr>
            </a:br>
            <a:endParaRPr lang="en-US" sz="2400">
              <a:solidFill>
                <a:schemeClr val="tx2"/>
              </a:solidFill>
            </a:endParaRPr>
          </a:p>
        </p:txBody>
      </p:sp>
      <p:sp>
        <p:nvSpPr>
          <p:cNvPr id="5" name="TextBox 4">
            <a:extLst>
              <a:ext uri="{FF2B5EF4-FFF2-40B4-BE49-F238E27FC236}">
                <a16:creationId xmlns:a16="http://schemas.microsoft.com/office/drawing/2014/main" id="{47DDA6E3-78AE-6A3F-FD9F-5EB50679F0CF}"/>
              </a:ext>
            </a:extLst>
          </p:cNvPr>
          <p:cNvSpPr txBox="1"/>
          <p:nvPr/>
        </p:nvSpPr>
        <p:spPr>
          <a:xfrm>
            <a:off x="487538" y="2687447"/>
            <a:ext cx="4419600" cy="2983568"/>
          </a:xfrm>
          <a:prstGeom prst="rect">
            <a:avLst/>
          </a:prstGeom>
        </p:spPr>
        <p:txBody>
          <a:bodyPr vert="horz" lIns="91440" tIns="45720" rIns="91440" bIns="45720" rtlCol="0">
            <a:noAutofit/>
          </a:bodyPr>
          <a:lstStyle/>
          <a:p>
            <a:pPr marL="228600" indent="-228600">
              <a:spcAft>
                <a:spcPts val="600"/>
              </a:spcAft>
              <a:buClr>
                <a:schemeClr val="bg1"/>
              </a:buClr>
              <a:buSzPct val="75000"/>
              <a:buFont typeface="+mj-lt"/>
              <a:buAutoNum type="arabicPeriod"/>
            </a:pPr>
            <a:r>
              <a:rPr lang="en-US" sz="1400" dirty="0">
                <a:solidFill>
                  <a:schemeClr val="tx2"/>
                </a:solidFill>
              </a:rPr>
              <a:t>Stand strong or tall with both feet on the floor.</a:t>
            </a:r>
          </a:p>
          <a:p>
            <a:pPr marL="228600" indent="-228600">
              <a:spcAft>
                <a:spcPts val="600"/>
              </a:spcAft>
              <a:buClr>
                <a:schemeClr val="bg1"/>
              </a:buClr>
              <a:buSzPct val="75000"/>
              <a:buFont typeface="+mj-lt"/>
              <a:buAutoNum type="arabicPeriod"/>
            </a:pPr>
            <a:r>
              <a:rPr lang="en-US" sz="1400" dirty="0">
                <a:solidFill>
                  <a:schemeClr val="tx2"/>
                </a:solidFill>
              </a:rPr>
              <a:t>Imagine breathing through the soles of your feet, inhaling from the ground into your body.</a:t>
            </a:r>
          </a:p>
          <a:p>
            <a:pPr marL="228600" indent="-228600">
              <a:spcAft>
                <a:spcPts val="600"/>
              </a:spcAft>
              <a:buClr>
                <a:schemeClr val="bg1"/>
              </a:buClr>
              <a:buSzPct val="75000"/>
              <a:buFont typeface="+mj-lt"/>
              <a:buAutoNum type="arabicPeriod"/>
            </a:pPr>
            <a:r>
              <a:rPr lang="en-US" sz="1400" dirty="0">
                <a:solidFill>
                  <a:schemeClr val="tx2"/>
                </a:solidFill>
              </a:rPr>
              <a:t>Feel warm, vibrant energy sourcing from the </a:t>
            </a:r>
            <a:r>
              <a:rPr lang="en-US" sz="1400" dirty="0" err="1">
                <a:solidFill>
                  <a:schemeClr val="tx2"/>
                </a:solidFill>
              </a:rPr>
              <a:t>centre</a:t>
            </a:r>
            <a:r>
              <a:rPr lang="en-US" sz="1400" dirty="0">
                <a:solidFill>
                  <a:schemeClr val="tx2"/>
                </a:solidFill>
              </a:rPr>
              <a:t> of the Earth, and coming up through your body.</a:t>
            </a:r>
          </a:p>
          <a:p>
            <a:pPr marL="228600" indent="-228600">
              <a:spcAft>
                <a:spcPts val="600"/>
              </a:spcAft>
              <a:buClr>
                <a:schemeClr val="bg1"/>
              </a:buClr>
              <a:buSzPct val="75000"/>
              <a:buFont typeface="+mj-lt"/>
              <a:buAutoNum type="arabicPeriod"/>
            </a:pPr>
            <a:r>
              <a:rPr lang="en-US" sz="1400" dirty="0">
                <a:solidFill>
                  <a:schemeClr val="tx2"/>
                </a:solidFill>
              </a:rPr>
              <a:t>Notice the breathe coming up your legs, into your torso and rising up into your body, while connecting you firmly to the Earth.</a:t>
            </a:r>
          </a:p>
          <a:p>
            <a:pPr marL="228600" indent="-228600">
              <a:spcAft>
                <a:spcPts val="600"/>
              </a:spcAft>
              <a:buClr>
                <a:schemeClr val="bg1"/>
              </a:buClr>
              <a:buSzPct val="75000"/>
              <a:buFont typeface="+mj-lt"/>
              <a:buAutoNum type="arabicPeriod"/>
            </a:pPr>
            <a:r>
              <a:rPr lang="en-US" sz="1400" dirty="0">
                <a:solidFill>
                  <a:schemeClr val="tx2"/>
                </a:solidFill>
              </a:rPr>
              <a:t>You might choose to lift your arms in an upward motion to encourage this rising of breath and energy from the Earth up into your body.</a:t>
            </a:r>
          </a:p>
          <a:p>
            <a:pPr marL="228600" indent="-228600">
              <a:spcAft>
                <a:spcPts val="600"/>
              </a:spcAft>
              <a:buClr>
                <a:schemeClr val="bg1"/>
              </a:buClr>
              <a:buSzPct val="75000"/>
              <a:buFont typeface="+mj-lt"/>
              <a:buAutoNum type="arabicPeriod"/>
            </a:pPr>
            <a:r>
              <a:rPr lang="en-US" sz="1400" dirty="0">
                <a:solidFill>
                  <a:schemeClr val="tx2"/>
                </a:solidFill>
              </a:rPr>
              <a:t>Continue to breath deeply “through the soles of your feet” and imagine yourself firmly grounded and rooted to the planet.</a:t>
            </a:r>
          </a:p>
        </p:txBody>
      </p:sp>
      <p:pic>
        <p:nvPicPr>
          <p:cNvPr id="6" name="Content Placeholder 5">
            <a:extLst>
              <a:ext uri="{FF2B5EF4-FFF2-40B4-BE49-F238E27FC236}">
                <a16:creationId xmlns:a16="http://schemas.microsoft.com/office/drawing/2014/main" id="{0EB93E69-47A3-FFE0-5347-C9AC03875981}"/>
              </a:ext>
            </a:extLst>
          </p:cNvPr>
          <p:cNvPicPr>
            <a:picLocks noGrp="1" noChangeAspect="1"/>
          </p:cNvPicPr>
          <p:nvPr>
            <p:ph idx="1"/>
          </p:nvPr>
        </p:nvPicPr>
        <p:blipFill>
          <a:blip r:embed="rId2"/>
          <a:stretch>
            <a:fillRect/>
          </a:stretch>
        </p:blipFill>
        <p:spPr>
          <a:xfrm>
            <a:off x="5522744" y="732348"/>
            <a:ext cx="6157747" cy="5541973"/>
          </a:xfrm>
          <a:prstGeom prst="rect">
            <a:avLst/>
          </a:prstGeom>
        </p:spPr>
      </p:pic>
    </p:spTree>
    <p:extLst>
      <p:ext uri="{BB962C8B-B14F-4D97-AF65-F5344CB8AC3E}">
        <p14:creationId xmlns:p14="http://schemas.microsoft.com/office/powerpoint/2010/main" val="299762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Freeform: Shape 82">
            <a:extLst>
              <a:ext uri="{FF2B5EF4-FFF2-40B4-BE49-F238E27FC236}">
                <a16:creationId xmlns:a16="http://schemas.microsoft.com/office/drawing/2014/main" id="{26796024-DF17-4BB3-BF28-01E168A3C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661" y="6389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ight Triangle 84">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8" name="Straight Connector 87">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C86B1AD-92BE-F35B-7F86-EDB458393083}"/>
              </a:ext>
            </a:extLst>
          </p:cNvPr>
          <p:cNvPicPr>
            <a:picLocks noChangeAspect="1"/>
          </p:cNvPicPr>
          <p:nvPr/>
        </p:nvPicPr>
        <p:blipFill>
          <a:blip r:embed="rId2"/>
          <a:stretch>
            <a:fillRect/>
          </a:stretch>
        </p:blipFill>
        <p:spPr>
          <a:xfrm>
            <a:off x="6731710" y="371516"/>
            <a:ext cx="4262105" cy="5682807"/>
          </a:xfrm>
          <a:prstGeom prst="rect">
            <a:avLst/>
          </a:prstGeom>
        </p:spPr>
      </p:pic>
      <p:sp>
        <p:nvSpPr>
          <p:cNvPr id="2" name="Title 1">
            <a:extLst>
              <a:ext uri="{FF2B5EF4-FFF2-40B4-BE49-F238E27FC236}">
                <a16:creationId xmlns:a16="http://schemas.microsoft.com/office/drawing/2014/main" id="{547AFCA0-08E2-92B6-364D-0299AB0100D0}"/>
              </a:ext>
            </a:extLst>
          </p:cNvPr>
          <p:cNvSpPr>
            <a:spLocks noGrp="1"/>
          </p:cNvSpPr>
          <p:nvPr>
            <p:ph type="title"/>
          </p:nvPr>
        </p:nvSpPr>
        <p:spPr>
          <a:xfrm>
            <a:off x="453142" y="725467"/>
            <a:ext cx="5414255" cy="2784496"/>
          </a:xfrm>
        </p:spPr>
        <p:txBody>
          <a:bodyPr vert="horz" lIns="91440" tIns="45720" rIns="91440" bIns="45720" rtlCol="0" anchor="b">
            <a:normAutofit/>
          </a:bodyPr>
          <a:lstStyle/>
          <a:p>
            <a:endParaRPr lang="en-US" sz="5400" dirty="0">
              <a:solidFill>
                <a:schemeClr val="tx2">
                  <a:alpha val="80000"/>
                </a:schemeClr>
              </a:solidFill>
            </a:endParaRPr>
          </a:p>
        </p:txBody>
      </p:sp>
      <p:sp>
        <p:nvSpPr>
          <p:cNvPr id="7" name="Content Placeholder 6">
            <a:extLst>
              <a:ext uri="{FF2B5EF4-FFF2-40B4-BE49-F238E27FC236}">
                <a16:creationId xmlns:a16="http://schemas.microsoft.com/office/drawing/2014/main" id="{0AE33375-11EE-9FE1-A844-42BF6D927C0D}"/>
              </a:ext>
            </a:extLst>
          </p:cNvPr>
          <p:cNvSpPr>
            <a:spLocks noGrp="1"/>
          </p:cNvSpPr>
          <p:nvPr>
            <p:ph idx="1"/>
          </p:nvPr>
        </p:nvSpPr>
        <p:spPr/>
        <p:txBody>
          <a:bodyPr/>
          <a:lstStyle/>
          <a:p>
            <a:endParaRPr lang="en-GB" dirty="0"/>
          </a:p>
        </p:txBody>
      </p:sp>
      <p:pic>
        <p:nvPicPr>
          <p:cNvPr id="10" name="Picture 9">
            <a:extLst>
              <a:ext uri="{FF2B5EF4-FFF2-40B4-BE49-F238E27FC236}">
                <a16:creationId xmlns:a16="http://schemas.microsoft.com/office/drawing/2014/main" id="{9F9EA5B5-0ABD-6AF1-1A85-A58D816CD834}"/>
              </a:ext>
            </a:extLst>
          </p:cNvPr>
          <p:cNvPicPr>
            <a:picLocks noChangeAspect="1"/>
          </p:cNvPicPr>
          <p:nvPr/>
        </p:nvPicPr>
        <p:blipFill>
          <a:blip r:embed="rId3"/>
          <a:stretch>
            <a:fillRect/>
          </a:stretch>
        </p:blipFill>
        <p:spPr>
          <a:xfrm>
            <a:off x="775191" y="255194"/>
            <a:ext cx="4298052" cy="5692633"/>
          </a:xfrm>
          <a:prstGeom prst="rect">
            <a:avLst/>
          </a:prstGeom>
        </p:spPr>
      </p:pic>
    </p:spTree>
    <p:extLst>
      <p:ext uri="{BB962C8B-B14F-4D97-AF65-F5344CB8AC3E}">
        <p14:creationId xmlns:p14="http://schemas.microsoft.com/office/powerpoint/2010/main" val="393643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409F8-1DD7-82C8-F4D3-3B705F13050F}"/>
              </a:ext>
            </a:extLst>
          </p:cNvPr>
          <p:cNvPicPr>
            <a:picLocks noChangeAspect="1"/>
          </p:cNvPicPr>
          <p:nvPr/>
        </p:nvPicPr>
        <p:blipFill>
          <a:blip r:embed="rId2"/>
          <a:stretch>
            <a:fillRect/>
          </a:stretch>
        </p:blipFill>
        <p:spPr>
          <a:xfrm>
            <a:off x="1167319" y="386783"/>
            <a:ext cx="9234386" cy="6084434"/>
          </a:xfrm>
          <a:prstGeom prst="rect">
            <a:avLst/>
          </a:prstGeom>
        </p:spPr>
      </p:pic>
      <p:sp>
        <p:nvSpPr>
          <p:cNvPr id="5" name="Speech Bubble: Rectangle 4">
            <a:extLst>
              <a:ext uri="{FF2B5EF4-FFF2-40B4-BE49-F238E27FC236}">
                <a16:creationId xmlns:a16="http://schemas.microsoft.com/office/drawing/2014/main" id="{C603A3C9-9F03-60CC-C7E5-D8642C97DDCB}"/>
              </a:ext>
            </a:extLst>
          </p:cNvPr>
          <p:cNvSpPr/>
          <p:nvPr/>
        </p:nvSpPr>
        <p:spPr>
          <a:xfrm>
            <a:off x="8307421" y="496111"/>
            <a:ext cx="3754877" cy="161479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This is a Year 6 SATS question- I winder if you could find a way to solve it??</a:t>
            </a:r>
            <a:endParaRPr lang="en-GB" b="1" dirty="0">
              <a:solidFill>
                <a:schemeClr val="tx1"/>
              </a:solidFill>
            </a:endParaRPr>
          </a:p>
        </p:txBody>
      </p:sp>
    </p:spTree>
    <p:extLst>
      <p:ext uri="{BB962C8B-B14F-4D97-AF65-F5344CB8AC3E}">
        <p14:creationId xmlns:p14="http://schemas.microsoft.com/office/powerpoint/2010/main" val="122851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15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1" name="Rectangle 160">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3" name="Right Triangle 16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7" name="Group 16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8" name="Straight Connector 16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A733942-D27F-FDDE-C50F-1DEF90216F1C}"/>
              </a:ext>
            </a:extLst>
          </p:cNvPr>
          <p:cNvSpPr>
            <a:spLocks noGrp="1"/>
          </p:cNvSpPr>
          <p:nvPr>
            <p:ph type="title"/>
          </p:nvPr>
        </p:nvSpPr>
        <p:spPr>
          <a:xfrm>
            <a:off x="457201" y="732348"/>
            <a:ext cx="4419600" cy="2240735"/>
          </a:xfrm>
        </p:spPr>
        <p:txBody>
          <a:bodyPr>
            <a:normAutofit/>
          </a:bodyPr>
          <a:lstStyle/>
          <a:p>
            <a:r>
              <a:rPr lang="en-US" sz="2400">
                <a:solidFill>
                  <a:schemeClr val="tx2"/>
                </a:solidFill>
              </a:rPr>
              <a:t>As you experience challenge today and as you think about HOW you are thinking- discuss with your friends and the adults supporting you.</a:t>
            </a:r>
            <a:br>
              <a:rPr lang="en-US" sz="2400">
                <a:solidFill>
                  <a:schemeClr val="tx2"/>
                </a:solidFill>
              </a:rPr>
            </a:br>
            <a:r>
              <a:rPr lang="en-US" sz="2400">
                <a:solidFill>
                  <a:schemeClr val="tx2"/>
                </a:solidFill>
              </a:rPr>
              <a:t>Have fun!!</a:t>
            </a:r>
            <a:endParaRPr lang="en-GB" sz="2400">
              <a:solidFill>
                <a:schemeClr val="tx2"/>
              </a:solidFill>
            </a:endParaRPr>
          </a:p>
        </p:txBody>
      </p:sp>
      <p:pic>
        <p:nvPicPr>
          <p:cNvPr id="5" name="Content Placeholder 4">
            <a:extLst>
              <a:ext uri="{FF2B5EF4-FFF2-40B4-BE49-F238E27FC236}">
                <a16:creationId xmlns:a16="http://schemas.microsoft.com/office/drawing/2014/main" id="{356E7E59-7A00-2B36-CB06-56A5B094DE9E}"/>
              </a:ext>
            </a:extLst>
          </p:cNvPr>
          <p:cNvPicPr>
            <a:picLocks noGrp="1" noChangeAspect="1"/>
          </p:cNvPicPr>
          <p:nvPr>
            <p:ph idx="1"/>
          </p:nvPr>
        </p:nvPicPr>
        <p:blipFill>
          <a:blip r:embed="rId2"/>
          <a:stretch>
            <a:fillRect/>
          </a:stretch>
        </p:blipFill>
        <p:spPr>
          <a:xfrm>
            <a:off x="457200" y="3510816"/>
            <a:ext cx="4419600" cy="2492255"/>
          </a:xfrm>
          <a:prstGeom prst="rect">
            <a:avLst/>
          </a:prstGeom>
        </p:spPr>
      </p:pic>
      <p:pic>
        <p:nvPicPr>
          <p:cNvPr id="4" name="Content Placeholder 3">
            <a:extLst>
              <a:ext uri="{FF2B5EF4-FFF2-40B4-BE49-F238E27FC236}">
                <a16:creationId xmlns:a16="http://schemas.microsoft.com/office/drawing/2014/main" id="{E6375DE7-132A-5D12-3171-D6966EE59F47}"/>
              </a:ext>
            </a:extLst>
          </p:cNvPr>
          <p:cNvPicPr>
            <a:picLocks noChangeAspect="1"/>
          </p:cNvPicPr>
          <p:nvPr/>
        </p:nvPicPr>
        <p:blipFill>
          <a:blip r:embed="rId3"/>
          <a:stretch>
            <a:fillRect/>
          </a:stretch>
        </p:blipFill>
        <p:spPr>
          <a:xfrm>
            <a:off x="5203767" y="1592044"/>
            <a:ext cx="6795701" cy="3822581"/>
          </a:xfrm>
          <a:prstGeom prst="rect">
            <a:avLst/>
          </a:prstGeom>
        </p:spPr>
      </p:pic>
    </p:spTree>
    <p:extLst>
      <p:ext uri="{BB962C8B-B14F-4D97-AF65-F5344CB8AC3E}">
        <p14:creationId xmlns:p14="http://schemas.microsoft.com/office/powerpoint/2010/main" val="362510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3" name="Group 15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4" name="Straight Connector 15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4" name="Freeform: Shape 18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86" name="Freeform: Shape 18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88" name="Rectangle 18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0" name="Group 18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1" name="Straight Connector 19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1" name="Freeform: Shape 22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23" name="Group 22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4" name="Straight Connector 22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54" name="Rectangle 25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6" name="Rectangle 25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8" name="Right Triangle 25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Document 25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262" name="Group 26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63" name="Straight Connector 26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9EAFE0-B074-8CF4-E733-36C7682AFB20}"/>
              </a:ext>
            </a:extLst>
          </p:cNvPr>
          <p:cNvPicPr>
            <a:picLocks noChangeAspect="1"/>
          </p:cNvPicPr>
          <p:nvPr/>
        </p:nvPicPr>
        <p:blipFill>
          <a:blip r:embed="rId2"/>
          <a:stretch>
            <a:fillRect/>
          </a:stretch>
        </p:blipFill>
        <p:spPr>
          <a:xfrm>
            <a:off x="5349164" y="2123135"/>
            <a:ext cx="6660707" cy="4228298"/>
          </a:xfrm>
          <a:prstGeom prst="rect">
            <a:avLst/>
          </a:prstGeom>
        </p:spPr>
      </p:pic>
      <p:sp>
        <p:nvSpPr>
          <p:cNvPr id="2" name="Title 1">
            <a:extLst>
              <a:ext uri="{FF2B5EF4-FFF2-40B4-BE49-F238E27FC236}">
                <a16:creationId xmlns:a16="http://schemas.microsoft.com/office/drawing/2014/main" id="{15342002-8F00-DAD4-6484-C2F967EC0265}"/>
              </a:ext>
            </a:extLst>
          </p:cNvPr>
          <p:cNvSpPr>
            <a:spLocks noGrp="1"/>
          </p:cNvSpPr>
          <p:nvPr>
            <p:ph type="title"/>
          </p:nvPr>
        </p:nvSpPr>
        <p:spPr>
          <a:xfrm>
            <a:off x="290165" y="3741334"/>
            <a:ext cx="5414255" cy="2784496"/>
          </a:xfrm>
        </p:spPr>
        <p:txBody>
          <a:bodyPr vert="horz" lIns="91440" tIns="45720" rIns="91440" bIns="45720" rtlCol="0" anchor="b">
            <a:noAutofit/>
          </a:bodyPr>
          <a:lstStyle/>
          <a:p>
            <a:r>
              <a:rPr lang="en-US" sz="2800" b="0" i="0" dirty="0">
                <a:solidFill>
                  <a:schemeClr val="tx2"/>
                </a:solidFill>
                <a:effectLst/>
              </a:rPr>
              <a:t>Suppose there were 7 lily pads in a row. 6 frogs sit on 6 lily pads, with an empty one in the middle. The 3 red frogs on the right lily pads want to switch places with the 3 blue frogs on the left lily pads. To do it, they may either: a) hop over one empty lily pad at a time, or b) hop over a frog onto an empty lily pad, like jumping your opponent in the game of checkers. How many moves would it take you to help the frogs switch lily pads? Could you do it in less than 17 moves?</a:t>
            </a:r>
            <a:endParaRPr lang="en-US" sz="2800" dirty="0">
              <a:solidFill>
                <a:schemeClr val="tx2"/>
              </a:solidFill>
            </a:endParaRPr>
          </a:p>
        </p:txBody>
      </p:sp>
    </p:spTree>
    <p:extLst>
      <p:ext uri="{BB962C8B-B14F-4D97-AF65-F5344CB8AC3E}">
        <p14:creationId xmlns:p14="http://schemas.microsoft.com/office/powerpoint/2010/main" val="218400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0" name="Group 15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1" name="Straight Connector 16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1" name="Freeform: Shape 19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93" name="Freeform: Shape 19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95" name="Rectangle 194">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7" name="Group 196">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8" name="Straight Connector 197">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 name="Freeform: Shape 227">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30" name="Group 229">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1" name="Straight Connector 230">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61" name="Rectangle 260">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3" name="Rectangle 262">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5" name="Right Triangle 264">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1555699"/>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5" y="4554328"/>
            <a:ext cx="12197917"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69" name="Group 268">
            <a:extLst>
              <a:ext uri="{FF2B5EF4-FFF2-40B4-BE49-F238E27FC236}">
                <a16:creationId xmlns:a16="http://schemas.microsoft.com/office/drawing/2014/main" id="{90F28F7A-4F2F-4C1B-AF1C-A6E7C7953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0" name="Straight Connector 269">
              <a:extLst>
                <a:ext uri="{FF2B5EF4-FFF2-40B4-BE49-F238E27FC236}">
                  <a16:creationId xmlns:a16="http://schemas.microsoft.com/office/drawing/2014/main" id="{B23CC870-B5E9-475F-A625-9E862A629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2A6B08C-017D-4B4D-95EC-4BB83C554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4599402-E1B8-4E3B-A56D-68606FC1E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B720C48A-E9A0-4B85-A954-39375E099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0E26956-FF2A-412E-ACC4-29CCD0259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B31E652-49AC-4108-85B8-75122A48A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C1DB29F-0624-4035-B188-640616D5DE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1D27221C-2427-4C99-89DC-1A38A5405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DBF1D76-8076-4BAE-B627-F1861C9E08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E930E41-FC2F-4319-9C28-32C278430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0936C1B-0C10-464B-85C8-345095AAB3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B90EC61-FD0C-434A-9D1B-A20035C214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5F5CC56-1FDA-4D3E-9C6E-8E996026C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72B8FB2-B735-480F-9A88-48AADB2227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5B46C1B-4FC4-4E24-AC43-07940BE1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34915AF-0AE3-4EDD-8681-4C3F2C592B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C35A3F3-714E-4F69-9BDF-8ED284EF29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03D561AC-B0B1-47EB-BE05-209F5612B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3508E52-4FD9-4E6D-AFEA-69A88ED26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69DDE76-16F7-472F-B6D7-84AE8FFF3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2D87BEF-8844-4A3E-B130-B7D26740CC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B381129-2089-4EAA-AE6C-2BAA96BC8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B69BF7A-FA63-4706-8066-DF15018E66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A3ECB71-0CCD-403F-B14B-ABC48D78C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9095BBA-0FE1-49E5-89F7-22125BAF8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55351D8-6F27-4B82-968B-581B177CB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351025A5-EB5A-4057-A85E-69AF0E6BE6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030318B-EEB9-4D92-BC50-D1151098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17FC0E3-7CC7-4188-BC7A-7E8FB5564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93EB54B-BAED-20C4-9C57-10548BF78377}"/>
              </a:ext>
            </a:extLst>
          </p:cNvPr>
          <p:cNvSpPr>
            <a:spLocks noGrp="1"/>
          </p:cNvSpPr>
          <p:nvPr>
            <p:ph type="title"/>
          </p:nvPr>
        </p:nvSpPr>
        <p:spPr>
          <a:xfrm>
            <a:off x="453142" y="168276"/>
            <a:ext cx="5216137" cy="2114360"/>
          </a:xfrm>
        </p:spPr>
        <p:txBody>
          <a:bodyPr vert="horz" lIns="91440" tIns="45720" rIns="91440" bIns="45720" rtlCol="0" anchor="ctr">
            <a:normAutofit/>
          </a:bodyPr>
          <a:lstStyle/>
          <a:p>
            <a:r>
              <a:rPr lang="en-US" sz="5400" dirty="0">
                <a:solidFill>
                  <a:schemeClr val="tx2"/>
                </a:solidFill>
              </a:rPr>
              <a:t>Fibonacci’s rabbit puzzle</a:t>
            </a:r>
          </a:p>
        </p:txBody>
      </p:sp>
      <p:pic>
        <p:nvPicPr>
          <p:cNvPr id="5" name="Content Placeholder 4">
            <a:extLst>
              <a:ext uri="{FF2B5EF4-FFF2-40B4-BE49-F238E27FC236}">
                <a16:creationId xmlns:a16="http://schemas.microsoft.com/office/drawing/2014/main" id="{96674187-7AEF-45E8-958B-D2D463701B1C}"/>
              </a:ext>
            </a:extLst>
          </p:cNvPr>
          <p:cNvPicPr>
            <a:picLocks noGrp="1" noChangeAspect="1"/>
          </p:cNvPicPr>
          <p:nvPr>
            <p:ph idx="1"/>
          </p:nvPr>
        </p:nvPicPr>
        <p:blipFill>
          <a:blip r:embed="rId2"/>
          <a:stretch>
            <a:fillRect/>
          </a:stretch>
        </p:blipFill>
        <p:spPr>
          <a:xfrm>
            <a:off x="477925" y="2197243"/>
            <a:ext cx="9708983" cy="3293981"/>
          </a:xfrm>
          <a:prstGeom prst="rect">
            <a:avLst/>
          </a:prstGeom>
        </p:spPr>
      </p:pic>
      <p:sp>
        <p:nvSpPr>
          <p:cNvPr id="6" name="TextBox 5">
            <a:extLst>
              <a:ext uri="{FF2B5EF4-FFF2-40B4-BE49-F238E27FC236}">
                <a16:creationId xmlns:a16="http://schemas.microsoft.com/office/drawing/2014/main" id="{F09E27D3-0655-8869-9AFC-FFD81C56B593}"/>
              </a:ext>
            </a:extLst>
          </p:cNvPr>
          <p:cNvSpPr txBox="1"/>
          <p:nvPr/>
        </p:nvSpPr>
        <p:spPr>
          <a:xfrm>
            <a:off x="721360" y="5491224"/>
            <a:ext cx="9490330" cy="1077218"/>
          </a:xfrm>
          <a:prstGeom prst="rect">
            <a:avLst/>
          </a:prstGeom>
          <a:noFill/>
        </p:spPr>
        <p:txBody>
          <a:bodyPr wrap="square" rtlCol="0">
            <a:spAutoFit/>
          </a:bodyPr>
          <a:lstStyle/>
          <a:p>
            <a:r>
              <a:rPr lang="en-US" sz="3200" b="1" dirty="0"/>
              <a:t>No rabbits leave the field- there is always enough to eat</a:t>
            </a:r>
            <a:r>
              <a:rPr lang="en-US" dirty="0"/>
              <a:t>.</a:t>
            </a:r>
            <a:endParaRPr lang="en-GB" dirty="0"/>
          </a:p>
        </p:txBody>
      </p:sp>
      <p:pic>
        <p:nvPicPr>
          <p:cNvPr id="7" name="Picture 6">
            <a:extLst>
              <a:ext uri="{FF2B5EF4-FFF2-40B4-BE49-F238E27FC236}">
                <a16:creationId xmlns:a16="http://schemas.microsoft.com/office/drawing/2014/main" id="{B148BD41-BC51-E2AA-A03B-1F52482508F1}"/>
              </a:ext>
            </a:extLst>
          </p:cNvPr>
          <p:cNvPicPr>
            <a:picLocks noChangeAspect="1"/>
          </p:cNvPicPr>
          <p:nvPr/>
        </p:nvPicPr>
        <p:blipFill>
          <a:blip r:embed="rId3"/>
          <a:stretch>
            <a:fillRect/>
          </a:stretch>
        </p:blipFill>
        <p:spPr>
          <a:xfrm>
            <a:off x="6064780" y="273205"/>
            <a:ext cx="5715000" cy="2047875"/>
          </a:xfrm>
          <a:prstGeom prst="rect">
            <a:avLst/>
          </a:prstGeom>
        </p:spPr>
      </p:pic>
    </p:spTree>
    <p:extLst>
      <p:ext uri="{BB962C8B-B14F-4D97-AF65-F5344CB8AC3E}">
        <p14:creationId xmlns:p14="http://schemas.microsoft.com/office/powerpoint/2010/main" val="408101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 name="Rectangle 13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9" name="Rectangle 132">
            <a:extLst>
              <a:ext uri="{FF2B5EF4-FFF2-40B4-BE49-F238E27FC236}">
                <a16:creationId xmlns:a16="http://schemas.microsoft.com/office/drawing/2014/main" id="{F8DD0EAF-BF73-48D8-A426-3085C4B88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0" name="Right Triangle 134">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36">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8" name="Straight Connector 137">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descr="Pink and blue clouds">
            <a:extLst>
              <a:ext uri="{FF2B5EF4-FFF2-40B4-BE49-F238E27FC236}">
                <a16:creationId xmlns:a16="http://schemas.microsoft.com/office/drawing/2014/main" id="{FFC33344-70A4-57D0-5504-5983C887EEAB}"/>
              </a:ext>
            </a:extLst>
          </p:cNvPr>
          <p:cNvPicPr>
            <a:picLocks noChangeAspect="1"/>
          </p:cNvPicPr>
          <p:nvPr/>
        </p:nvPicPr>
        <p:blipFill rotWithShape="1">
          <a:blip r:embed="rId2"/>
          <a:srcRect t="11221" r="3" b="3"/>
          <a:stretch/>
        </p:blipFill>
        <p:spPr>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p:spPr>
      </p:pic>
      <p:pic>
        <p:nvPicPr>
          <p:cNvPr id="5" name="Picture 4">
            <a:extLst>
              <a:ext uri="{FF2B5EF4-FFF2-40B4-BE49-F238E27FC236}">
                <a16:creationId xmlns:a16="http://schemas.microsoft.com/office/drawing/2014/main" id="{975B8318-1DF4-18B9-0C45-FFF701099D8C}"/>
              </a:ext>
            </a:extLst>
          </p:cNvPr>
          <p:cNvPicPr>
            <a:picLocks noChangeAspect="1"/>
          </p:cNvPicPr>
          <p:nvPr/>
        </p:nvPicPr>
        <p:blipFill rotWithShape="1">
          <a:blip r:embed="rId3"/>
          <a:srcRect t="5808" b="11818"/>
          <a:stretch/>
        </p:blipFill>
        <p:spPr>
          <a:xfrm>
            <a:off x="2383932" y="522204"/>
            <a:ext cx="9711955" cy="5992363"/>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p:spPr>
      </p:pic>
      <p:sp>
        <p:nvSpPr>
          <p:cNvPr id="2" name="Title 1">
            <a:extLst>
              <a:ext uri="{FF2B5EF4-FFF2-40B4-BE49-F238E27FC236}">
                <a16:creationId xmlns:a16="http://schemas.microsoft.com/office/drawing/2014/main" id="{AC7F3EBB-38D4-582F-5ACB-B4ED06727C27}"/>
              </a:ext>
            </a:extLst>
          </p:cNvPr>
          <p:cNvSpPr>
            <a:spLocks noGrp="1"/>
          </p:cNvSpPr>
          <p:nvPr>
            <p:ph type="ctrTitle"/>
          </p:nvPr>
        </p:nvSpPr>
        <p:spPr>
          <a:xfrm>
            <a:off x="282428" y="2629027"/>
            <a:ext cx="5414255" cy="2784496"/>
          </a:xfrm>
        </p:spPr>
        <p:txBody>
          <a:bodyPr>
            <a:normAutofit/>
          </a:bodyPr>
          <a:lstStyle/>
          <a:p>
            <a:pPr algn="l"/>
            <a:r>
              <a:rPr lang="en-US" b="1" dirty="0">
                <a:solidFill>
                  <a:schemeClr val="tx2">
                    <a:alpha val="80000"/>
                  </a:schemeClr>
                </a:solidFill>
              </a:rPr>
              <a:t>Tuesday April 18</a:t>
            </a:r>
            <a:r>
              <a:rPr lang="en-US" b="1" baseline="30000" dirty="0">
                <a:solidFill>
                  <a:schemeClr val="tx2">
                    <a:alpha val="80000"/>
                  </a:schemeClr>
                </a:solidFill>
              </a:rPr>
              <a:t>th</a:t>
            </a:r>
            <a:r>
              <a:rPr lang="en-US" b="1" dirty="0">
                <a:solidFill>
                  <a:schemeClr val="tx2">
                    <a:alpha val="80000"/>
                  </a:schemeClr>
                </a:solidFill>
              </a:rPr>
              <a:t> 2023</a:t>
            </a:r>
            <a:endParaRPr lang="en-GB" b="1" dirty="0">
              <a:solidFill>
                <a:schemeClr val="tx2">
                  <a:alpha val="80000"/>
                </a:schemeClr>
              </a:solidFill>
            </a:endParaRPr>
          </a:p>
        </p:txBody>
      </p:sp>
    </p:spTree>
    <p:extLst>
      <p:ext uri="{BB962C8B-B14F-4D97-AF65-F5344CB8AC3E}">
        <p14:creationId xmlns:p14="http://schemas.microsoft.com/office/powerpoint/2010/main" val="150115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ADC5-3EB6-6535-5B8A-42CAC031E39B}"/>
              </a:ext>
            </a:extLst>
          </p:cNvPr>
          <p:cNvSpPr>
            <a:spLocks noGrp="1"/>
          </p:cNvSpPr>
          <p:nvPr>
            <p:ph type="title"/>
          </p:nvPr>
        </p:nvSpPr>
        <p:spPr/>
        <p:txBody>
          <a:bodyPr/>
          <a:lstStyle/>
          <a:p>
            <a:r>
              <a:rPr lang="en-US" b="1" dirty="0">
                <a:solidFill>
                  <a:schemeClr val="tx1"/>
                </a:solidFill>
              </a:rPr>
              <a:t>This week’s word of the week is </a:t>
            </a:r>
            <a:r>
              <a:rPr lang="en-US" b="1" i="1" u="sng" dirty="0">
                <a:solidFill>
                  <a:schemeClr val="tx1"/>
                </a:solidFill>
              </a:rPr>
              <a:t>metacognition</a:t>
            </a:r>
            <a:endParaRPr lang="en-GB" b="1" i="1" u="sng" dirty="0">
              <a:solidFill>
                <a:schemeClr val="tx1"/>
              </a:solidFill>
            </a:endParaRPr>
          </a:p>
        </p:txBody>
      </p:sp>
      <p:pic>
        <p:nvPicPr>
          <p:cNvPr id="4" name="Content Placeholder 3">
            <a:extLst>
              <a:ext uri="{FF2B5EF4-FFF2-40B4-BE49-F238E27FC236}">
                <a16:creationId xmlns:a16="http://schemas.microsoft.com/office/drawing/2014/main" id="{870897E0-41F6-762C-88D7-2DA5556EBC69}"/>
              </a:ext>
            </a:extLst>
          </p:cNvPr>
          <p:cNvPicPr>
            <a:picLocks noGrp="1" noChangeAspect="1"/>
          </p:cNvPicPr>
          <p:nvPr>
            <p:ph idx="1"/>
          </p:nvPr>
        </p:nvPicPr>
        <p:blipFill>
          <a:blip r:embed="rId2"/>
          <a:stretch>
            <a:fillRect/>
          </a:stretch>
        </p:blipFill>
        <p:spPr>
          <a:xfrm>
            <a:off x="5103026" y="1148257"/>
            <a:ext cx="6304114" cy="5389777"/>
          </a:xfrm>
          <a:prstGeom prst="rect">
            <a:avLst/>
          </a:prstGeom>
        </p:spPr>
      </p:pic>
      <p:sp>
        <p:nvSpPr>
          <p:cNvPr id="6" name="TextBox 5">
            <a:extLst>
              <a:ext uri="{FF2B5EF4-FFF2-40B4-BE49-F238E27FC236}">
                <a16:creationId xmlns:a16="http://schemas.microsoft.com/office/drawing/2014/main" id="{9C913A03-6952-2503-9AEE-0B1E339D2676}"/>
              </a:ext>
            </a:extLst>
          </p:cNvPr>
          <p:cNvSpPr txBox="1"/>
          <p:nvPr/>
        </p:nvSpPr>
        <p:spPr>
          <a:xfrm>
            <a:off x="192405" y="2046655"/>
            <a:ext cx="6115050" cy="2554545"/>
          </a:xfrm>
          <a:prstGeom prst="rect">
            <a:avLst/>
          </a:prstGeom>
          <a:noFill/>
        </p:spPr>
        <p:txBody>
          <a:bodyPr wrap="square">
            <a:spAutoFit/>
          </a:bodyPr>
          <a:lstStyle/>
          <a:p>
            <a:r>
              <a:rPr lang="en-US" sz="4000" b="0" i="0" dirty="0">
                <a:solidFill>
                  <a:srgbClr val="202124"/>
                </a:solidFill>
                <a:effectLst/>
                <a:latin typeface="arial" panose="020B0604020202020204" pitchFamily="34" charset="0"/>
              </a:rPr>
              <a:t>Metacognition is </a:t>
            </a:r>
            <a:r>
              <a:rPr lang="en-US" sz="4000" b="1" i="0" dirty="0">
                <a:solidFill>
                  <a:srgbClr val="202124"/>
                </a:solidFill>
                <a:effectLst/>
                <a:latin typeface="arial" panose="020B0604020202020204" pitchFamily="34" charset="0"/>
              </a:rPr>
              <a:t>the process of thinking about one's own thinking and learning</a:t>
            </a:r>
            <a:endParaRPr lang="en-GB" sz="4000" dirty="0"/>
          </a:p>
        </p:txBody>
      </p:sp>
    </p:spTree>
    <p:extLst>
      <p:ext uri="{BB962C8B-B14F-4D97-AF65-F5344CB8AC3E}">
        <p14:creationId xmlns:p14="http://schemas.microsoft.com/office/powerpoint/2010/main" val="93866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9D398C-4B54-EE13-1088-63C61B62F34A}"/>
              </a:ext>
            </a:extLst>
          </p:cNvPr>
          <p:cNvPicPr>
            <a:picLocks noChangeAspect="1"/>
          </p:cNvPicPr>
          <p:nvPr/>
        </p:nvPicPr>
        <p:blipFill>
          <a:blip r:embed="rId2"/>
          <a:stretch>
            <a:fillRect/>
          </a:stretch>
        </p:blipFill>
        <p:spPr>
          <a:xfrm>
            <a:off x="5910106" y="1303020"/>
            <a:ext cx="6159974" cy="4321606"/>
          </a:xfrm>
          <a:prstGeom prst="rect">
            <a:avLst/>
          </a:prstGeom>
        </p:spPr>
      </p:pic>
      <p:sp>
        <p:nvSpPr>
          <p:cNvPr id="2" name="Title 1">
            <a:extLst>
              <a:ext uri="{FF2B5EF4-FFF2-40B4-BE49-F238E27FC236}">
                <a16:creationId xmlns:a16="http://schemas.microsoft.com/office/drawing/2014/main" id="{4A1417A5-3A55-7F70-61DF-8006C7D3E9C8}"/>
              </a:ext>
            </a:extLst>
          </p:cNvPr>
          <p:cNvSpPr>
            <a:spLocks noGrp="1"/>
          </p:cNvSpPr>
          <p:nvPr>
            <p:ph type="title"/>
          </p:nvPr>
        </p:nvSpPr>
        <p:spPr>
          <a:xfrm>
            <a:off x="243840" y="3260725"/>
            <a:ext cx="10722932" cy="1325563"/>
          </a:xfrm>
        </p:spPr>
        <p:txBody>
          <a:bodyPr>
            <a:normAutofit fontScale="90000"/>
          </a:bodyPr>
          <a:lstStyle/>
          <a:p>
            <a:r>
              <a:rPr lang="en-US" dirty="0">
                <a:solidFill>
                  <a:schemeClr val="tx1"/>
                </a:solidFill>
              </a:rPr>
              <a:t>You began to learn</a:t>
            </a:r>
            <a:br>
              <a:rPr lang="en-US" dirty="0">
                <a:solidFill>
                  <a:schemeClr val="tx1"/>
                </a:solidFill>
              </a:rPr>
            </a:br>
            <a:r>
              <a:rPr lang="en-US" dirty="0">
                <a:solidFill>
                  <a:schemeClr val="tx1"/>
                </a:solidFill>
              </a:rPr>
              <a:t> about metacognition</a:t>
            </a:r>
            <a:br>
              <a:rPr lang="en-US" dirty="0">
                <a:solidFill>
                  <a:schemeClr val="tx1"/>
                </a:solidFill>
              </a:rPr>
            </a:br>
            <a:r>
              <a:rPr lang="en-US" dirty="0">
                <a:solidFill>
                  <a:schemeClr val="tx1"/>
                </a:solidFill>
              </a:rPr>
              <a:t> last year with the 4 Rs</a:t>
            </a:r>
            <a:br>
              <a:rPr lang="en-US" dirty="0"/>
            </a:br>
            <a:br>
              <a:rPr lang="en-US" dirty="0"/>
            </a:br>
            <a:br>
              <a:rPr lang="en-US" dirty="0"/>
            </a:br>
            <a:br>
              <a:rPr lang="en-US" sz="2700" dirty="0"/>
            </a:br>
            <a:r>
              <a:rPr kumimoji="0" lang="en-US" sz="2700" b="0" i="0" u="none" strike="noStrike" kern="1200" cap="none" spc="0" normalizeH="0" baseline="0" noProof="0" dirty="0">
                <a:ln>
                  <a:noFill/>
                </a:ln>
                <a:solidFill>
                  <a:srgbClr val="000000"/>
                </a:solidFill>
                <a:effectLst/>
                <a:uLnTx/>
                <a:uFillTx/>
                <a:latin typeface="Posterama"/>
                <a:ea typeface="+mj-ea"/>
                <a:cs typeface="+mj-cs"/>
              </a:rPr>
              <a:t>Why did we pick the four different animals </a:t>
            </a:r>
            <a:br>
              <a:rPr kumimoji="0" lang="en-US" sz="2700" b="0" i="0" u="none" strike="noStrike" kern="1200" cap="none" spc="0" normalizeH="0" baseline="0" noProof="0" dirty="0">
                <a:ln>
                  <a:noFill/>
                </a:ln>
                <a:solidFill>
                  <a:srgbClr val="000000"/>
                </a:solidFill>
                <a:effectLst/>
                <a:uLnTx/>
                <a:uFillTx/>
                <a:latin typeface="Posterama"/>
                <a:ea typeface="+mj-ea"/>
                <a:cs typeface="+mj-cs"/>
              </a:rPr>
            </a:br>
            <a:r>
              <a:rPr kumimoji="0" lang="en-US" sz="2700" b="0" i="0" u="none" strike="noStrike" kern="1200" cap="none" spc="0" normalizeH="0" baseline="0" noProof="0" dirty="0">
                <a:ln>
                  <a:noFill/>
                </a:ln>
                <a:solidFill>
                  <a:srgbClr val="000000"/>
                </a:solidFill>
                <a:effectLst/>
                <a:uLnTx/>
                <a:uFillTx/>
                <a:latin typeface="Posterama"/>
                <a:ea typeface="+mj-ea"/>
                <a:cs typeface="+mj-cs"/>
              </a:rPr>
              <a:t>we use to help us to remember the 4Rs?</a:t>
            </a:r>
            <a:br>
              <a:rPr lang="en-US" sz="2700" dirty="0"/>
            </a:br>
            <a:br>
              <a:rPr lang="en-US" sz="2700" dirty="0"/>
            </a:br>
            <a:r>
              <a:rPr lang="en-US" sz="2700" dirty="0">
                <a:solidFill>
                  <a:schemeClr val="tx1"/>
                </a:solidFill>
              </a:rPr>
              <a:t>Can you remember what they are </a:t>
            </a:r>
            <a:br>
              <a:rPr lang="en-US" sz="2700" dirty="0">
                <a:solidFill>
                  <a:schemeClr val="tx1"/>
                </a:solidFill>
              </a:rPr>
            </a:br>
            <a:r>
              <a:rPr lang="en-US" sz="2700" dirty="0">
                <a:solidFill>
                  <a:schemeClr val="tx1"/>
                </a:solidFill>
              </a:rPr>
              <a:t>and how they help you as you learn?</a:t>
            </a:r>
            <a:br>
              <a:rPr lang="en-US" dirty="0">
                <a:solidFill>
                  <a:schemeClr val="tx1"/>
                </a:solidFill>
              </a:rPr>
            </a:br>
            <a:br>
              <a:rPr lang="en-US"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418343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360E-4A93-3083-9CFF-A29F3C854431}"/>
              </a:ext>
            </a:extLst>
          </p:cNvPr>
          <p:cNvSpPr>
            <a:spLocks noGrp="1"/>
          </p:cNvSpPr>
          <p:nvPr>
            <p:ph type="title"/>
          </p:nvPr>
        </p:nvSpPr>
        <p:spPr/>
        <p:txBody>
          <a:bodyPr/>
          <a:lstStyle/>
          <a:p>
            <a:r>
              <a:rPr lang="en-US" dirty="0">
                <a:solidFill>
                  <a:schemeClr val="tx1"/>
                </a:solidFill>
              </a:rPr>
              <a:t>The Blue six</a:t>
            </a:r>
            <a:br>
              <a:rPr lang="en-US" dirty="0"/>
            </a:br>
            <a:endParaRPr lang="en-GB" dirty="0"/>
          </a:p>
        </p:txBody>
      </p:sp>
      <p:sp>
        <p:nvSpPr>
          <p:cNvPr id="3" name="Content Placeholder 2">
            <a:extLst>
              <a:ext uri="{FF2B5EF4-FFF2-40B4-BE49-F238E27FC236}">
                <a16:creationId xmlns:a16="http://schemas.microsoft.com/office/drawing/2014/main" id="{17968736-AFEC-4899-19C6-B03F781FF4E5}"/>
              </a:ext>
            </a:extLst>
          </p:cNvPr>
          <p:cNvSpPr>
            <a:spLocks noGrp="1"/>
          </p:cNvSpPr>
          <p:nvPr>
            <p:ph idx="1"/>
          </p:nvPr>
        </p:nvSpPr>
        <p:spPr/>
        <p:txBody>
          <a:bodyPr/>
          <a:lstStyle/>
          <a:p>
            <a:r>
              <a:rPr lang="en-US" dirty="0">
                <a:solidFill>
                  <a:schemeClr val="tx1"/>
                </a:solidFill>
              </a:rPr>
              <a:t>What do I already know?</a:t>
            </a:r>
          </a:p>
          <a:p>
            <a:r>
              <a:rPr lang="en-US" dirty="0">
                <a:solidFill>
                  <a:schemeClr val="tx1"/>
                </a:solidFill>
              </a:rPr>
              <a:t>What strategies do I have that I can use to help me?  </a:t>
            </a:r>
          </a:p>
          <a:p>
            <a:r>
              <a:rPr lang="en-US" dirty="0">
                <a:solidFill>
                  <a:schemeClr val="tx1"/>
                </a:solidFill>
              </a:rPr>
              <a:t>What do I know about myself and how I react when I meet a problem?</a:t>
            </a:r>
          </a:p>
          <a:p>
            <a:r>
              <a:rPr lang="en-US" dirty="0">
                <a:solidFill>
                  <a:schemeClr val="tx1"/>
                </a:solidFill>
              </a:rPr>
              <a:t>Plan it</a:t>
            </a:r>
          </a:p>
          <a:p>
            <a:r>
              <a:rPr lang="en-US" dirty="0">
                <a:solidFill>
                  <a:schemeClr val="tx1"/>
                </a:solidFill>
              </a:rPr>
              <a:t>Monitor</a:t>
            </a:r>
          </a:p>
          <a:p>
            <a:r>
              <a:rPr lang="en-US" dirty="0">
                <a:solidFill>
                  <a:schemeClr val="tx1"/>
                </a:solidFill>
              </a:rPr>
              <a:t>Review/reflect</a:t>
            </a:r>
          </a:p>
          <a:p>
            <a:endParaRPr lang="en-GB" dirty="0">
              <a:solidFill>
                <a:schemeClr val="tx1"/>
              </a:solidFill>
            </a:endParaRPr>
          </a:p>
        </p:txBody>
      </p:sp>
    </p:spTree>
    <p:extLst>
      <p:ext uri="{BB962C8B-B14F-4D97-AF65-F5344CB8AC3E}">
        <p14:creationId xmlns:p14="http://schemas.microsoft.com/office/powerpoint/2010/main" val="196547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3" name="Group 5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Freeform: Shape 8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6" name="Freeform: Shape 8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8" name="Freeform: Shape 87">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90" name="Group 89">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1" name="Straight Connector 90">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21" name="Rectangle 12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7" name="Picture 46" descr="Magnifying glass on clear background">
            <a:extLst>
              <a:ext uri="{FF2B5EF4-FFF2-40B4-BE49-F238E27FC236}">
                <a16:creationId xmlns:a16="http://schemas.microsoft.com/office/drawing/2014/main" id="{C9C305ED-6A91-9D90-36BF-A1B3C0E14966}"/>
              </a:ext>
            </a:extLst>
          </p:cNvPr>
          <p:cNvPicPr>
            <a:picLocks noChangeAspect="1"/>
          </p:cNvPicPr>
          <p:nvPr/>
        </p:nvPicPr>
        <p:blipFill rotWithShape="1">
          <a:blip r:embed="rId2"/>
          <a:srcRect b="15730"/>
          <a:stretch/>
        </p:blipFill>
        <p:spPr>
          <a:xfrm>
            <a:off x="33245" y="-7294"/>
            <a:ext cx="12191980" cy="6857989"/>
          </a:xfrm>
          <a:prstGeom prst="rect">
            <a:avLst/>
          </a:prstGeom>
        </p:spPr>
      </p:pic>
      <p:grpSp>
        <p:nvGrpSpPr>
          <p:cNvPr id="123" name="Group 122">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4" name="Straight Connector 123">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4" name="Rectangle 153">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2FE5D-FDD3-F0AA-D43B-E67D2E47C7FD}"/>
              </a:ext>
            </a:extLst>
          </p:cNvPr>
          <p:cNvSpPr>
            <a:spLocks noGrp="1"/>
          </p:cNvSpPr>
          <p:nvPr>
            <p:ph type="title"/>
          </p:nvPr>
        </p:nvSpPr>
        <p:spPr>
          <a:xfrm>
            <a:off x="161779" y="3693035"/>
            <a:ext cx="7367041" cy="2533027"/>
          </a:xfrm>
        </p:spPr>
        <p:txBody>
          <a:bodyPr vert="horz" lIns="91440" tIns="45720" rIns="91440" bIns="45720" rtlCol="0" anchor="b">
            <a:normAutofit fontScale="90000"/>
          </a:bodyPr>
          <a:lstStyle/>
          <a:p>
            <a:pPr algn="ctr"/>
            <a:r>
              <a:rPr lang="en-US" sz="5000" dirty="0">
                <a:solidFill>
                  <a:schemeClr val="tx1"/>
                </a:solidFill>
              </a:rPr>
              <a:t>Today we are going to further</a:t>
            </a:r>
            <a:br>
              <a:rPr lang="en-US" sz="5000" dirty="0">
                <a:solidFill>
                  <a:schemeClr val="tx1"/>
                </a:solidFill>
              </a:rPr>
            </a:br>
            <a:r>
              <a:rPr lang="en-US" sz="5000" dirty="0">
                <a:solidFill>
                  <a:schemeClr val="tx1"/>
                </a:solidFill>
              </a:rPr>
              <a:t>explore and develop our understanding of</a:t>
            </a:r>
            <a:br>
              <a:rPr lang="en-US" sz="5000" dirty="0">
                <a:solidFill>
                  <a:schemeClr val="tx1"/>
                </a:solidFill>
              </a:rPr>
            </a:br>
            <a:r>
              <a:rPr lang="en-US" sz="5000" dirty="0">
                <a:solidFill>
                  <a:schemeClr val="tx1"/>
                </a:solidFill>
              </a:rPr>
              <a:t>metacognition so that we can all improve our ability to cope with challenge, to solve problems and to learn more effectively</a:t>
            </a:r>
            <a:r>
              <a:rPr lang="en-US" sz="5000" dirty="0"/>
              <a:t>.</a:t>
            </a:r>
          </a:p>
        </p:txBody>
      </p:sp>
    </p:spTree>
    <p:extLst>
      <p:ext uri="{BB962C8B-B14F-4D97-AF65-F5344CB8AC3E}">
        <p14:creationId xmlns:p14="http://schemas.microsoft.com/office/powerpoint/2010/main" val="344271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2B9-E9AD-3BFD-E789-BBBA9A346C52}"/>
              </a:ext>
            </a:extLst>
          </p:cNvPr>
          <p:cNvSpPr>
            <a:spLocks noGrp="1"/>
          </p:cNvSpPr>
          <p:nvPr>
            <p:ph type="title"/>
          </p:nvPr>
        </p:nvSpPr>
        <p:spPr>
          <a:xfrm>
            <a:off x="297654" y="1972786"/>
            <a:ext cx="10722932" cy="1325563"/>
          </a:xfrm>
        </p:spPr>
        <p:txBody>
          <a:bodyPr>
            <a:normAutofit fontScale="90000"/>
          </a:bodyPr>
          <a:lstStyle/>
          <a:p>
            <a:r>
              <a:rPr lang="en-US" dirty="0">
                <a:solidFill>
                  <a:schemeClr val="tx1"/>
                </a:solidFill>
              </a:rPr>
              <a:t>You will be working in teams to try to</a:t>
            </a:r>
            <a:br>
              <a:rPr lang="en-US" dirty="0">
                <a:solidFill>
                  <a:schemeClr val="tx1"/>
                </a:solidFill>
              </a:rPr>
            </a:br>
            <a:r>
              <a:rPr lang="en-US" dirty="0">
                <a:solidFill>
                  <a:schemeClr val="tx1"/>
                </a:solidFill>
              </a:rPr>
              <a:t>complete a range of puzzles and will need to </a:t>
            </a:r>
            <a:br>
              <a:rPr lang="en-US" dirty="0">
                <a:solidFill>
                  <a:schemeClr val="tx1"/>
                </a:solidFill>
              </a:rPr>
            </a:br>
            <a:r>
              <a:rPr lang="en-US" dirty="0">
                <a:solidFill>
                  <a:schemeClr val="tx1"/>
                </a:solidFill>
              </a:rPr>
              <a:t> think and talk about </a:t>
            </a:r>
            <a:r>
              <a:rPr lang="en-US" b="1" i="1" dirty="0">
                <a:solidFill>
                  <a:schemeClr val="tx1"/>
                </a:solidFill>
              </a:rPr>
              <a:t>how you think </a:t>
            </a:r>
            <a:r>
              <a:rPr lang="en-US" dirty="0">
                <a:solidFill>
                  <a:schemeClr val="tx1"/>
                </a:solidFill>
              </a:rPr>
              <a:t>as you work through them.</a:t>
            </a:r>
            <a:br>
              <a:rPr lang="en-US" dirty="0">
                <a:solidFill>
                  <a:schemeClr val="tx1"/>
                </a:solidFill>
              </a:rPr>
            </a:br>
            <a:br>
              <a:rPr lang="en-US" dirty="0">
                <a:solidFill>
                  <a:schemeClr val="tx1"/>
                </a:solidFill>
              </a:rPr>
            </a:br>
            <a:br>
              <a:rPr lang="en-US" dirty="0">
                <a:solidFill>
                  <a:schemeClr val="tx1"/>
                </a:solidFill>
              </a:rPr>
            </a:br>
            <a:r>
              <a:rPr lang="en-US" sz="3600" dirty="0">
                <a:solidFill>
                  <a:schemeClr val="tx1"/>
                </a:solidFill>
              </a:rPr>
              <a:t>Then as a whole school we</a:t>
            </a:r>
            <a:br>
              <a:rPr lang="en-US" sz="3600" dirty="0">
                <a:solidFill>
                  <a:schemeClr val="tx1"/>
                </a:solidFill>
              </a:rPr>
            </a:br>
            <a:r>
              <a:rPr lang="en-US" sz="3600" dirty="0">
                <a:solidFill>
                  <a:schemeClr val="tx1"/>
                </a:solidFill>
              </a:rPr>
              <a:t>will come together and discuss</a:t>
            </a:r>
            <a:br>
              <a:rPr lang="en-US" sz="3600" dirty="0">
                <a:solidFill>
                  <a:schemeClr val="tx1"/>
                </a:solidFill>
              </a:rPr>
            </a:br>
            <a:r>
              <a:rPr lang="en-US" sz="3600" dirty="0">
                <a:solidFill>
                  <a:schemeClr val="tx1"/>
                </a:solidFill>
              </a:rPr>
              <a:t>what we have found out.</a:t>
            </a:r>
            <a:endParaRPr lang="en-GB" sz="3600" dirty="0">
              <a:solidFill>
                <a:schemeClr val="tx1"/>
              </a:solidFill>
            </a:endParaRPr>
          </a:p>
        </p:txBody>
      </p:sp>
      <p:pic>
        <p:nvPicPr>
          <p:cNvPr id="4" name="Picture 3">
            <a:extLst>
              <a:ext uri="{FF2B5EF4-FFF2-40B4-BE49-F238E27FC236}">
                <a16:creationId xmlns:a16="http://schemas.microsoft.com/office/drawing/2014/main" id="{F3236F45-FE94-6315-7A12-7BF6A7115474}"/>
              </a:ext>
            </a:extLst>
          </p:cNvPr>
          <p:cNvPicPr>
            <a:picLocks noChangeAspect="1"/>
          </p:cNvPicPr>
          <p:nvPr/>
        </p:nvPicPr>
        <p:blipFill rotWithShape="1">
          <a:blip r:embed="rId2"/>
          <a:srcRect l="55419" t="20709" r="2423" b="21704"/>
          <a:stretch/>
        </p:blipFill>
        <p:spPr>
          <a:xfrm>
            <a:off x="6827520" y="2445544"/>
            <a:ext cx="5170784" cy="3531552"/>
          </a:xfrm>
          <a:prstGeom prst="rect">
            <a:avLst/>
          </a:prstGeom>
        </p:spPr>
      </p:pic>
    </p:spTree>
    <p:extLst>
      <p:ext uri="{BB962C8B-B14F-4D97-AF65-F5344CB8AC3E}">
        <p14:creationId xmlns:p14="http://schemas.microsoft.com/office/powerpoint/2010/main" val="116266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Person with idea concept">
            <a:extLst>
              <a:ext uri="{FF2B5EF4-FFF2-40B4-BE49-F238E27FC236}">
                <a16:creationId xmlns:a16="http://schemas.microsoft.com/office/drawing/2014/main" id="{59300C0A-B12C-0A10-435B-75D163167ABD}"/>
              </a:ext>
            </a:extLst>
          </p:cNvPr>
          <p:cNvPicPr>
            <a:picLocks noChangeAspect="1"/>
          </p:cNvPicPr>
          <p:nvPr/>
        </p:nvPicPr>
        <p:blipFill rotWithShape="1">
          <a:blip r:embed="rId2"/>
          <a:srcRect t="896" b="14835"/>
          <a:stretch/>
        </p:blipFill>
        <p:spPr>
          <a:xfrm>
            <a:off x="93166" y="-559780"/>
            <a:ext cx="12191980" cy="6857989"/>
          </a:xfrm>
          <a:prstGeom prst="rect">
            <a:avLst/>
          </a:prstGeom>
        </p:spPr>
      </p:pic>
      <p:grpSp>
        <p:nvGrpSpPr>
          <p:cNvPr id="81" name="Group 80">
            <a:extLst>
              <a:ext uri="{FF2B5EF4-FFF2-40B4-BE49-F238E27FC236}">
                <a16:creationId xmlns:a16="http://schemas.microsoft.com/office/drawing/2014/main" id="{E14ED0B8-5CE6-4AC7-8B17-EA48222717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29A6D1E-B2C5-4EA5-AE1C-38B013F2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931AB8-CF9B-4AD8-AC1D-4C2601AAC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C2CCADA-1B82-43E3-833B-4060BE7F57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7F08988-F992-4294-949D-DDCE169A3C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85FC3C8-5C9D-43F8-9E30-0803257695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6C109A7-0606-445C-9BD7-D34D2D5631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2D562A-981A-4601-A486-56FF6166F2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3ED2D30-01A5-481E-BC98-230A36B19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9B6A44-3E5B-4A1B-9F08-91A9AC7D5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CEAA436-3B60-4F4D-969C-F9E59166B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012AB3E-0EB0-401C-AEB9-1B11EBFA2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12C0EF1-16A8-43D3-BB08-6324EA2B18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10C8DD8-4E78-4609-8B03-3B0370779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BF743F9-1D19-4FF2-8251-F57CA383B0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DB321D0-DFB6-4B6E-906B-988177945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06D4111-68A3-4087-9A9D-1929BD9359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306072-4363-499C-81A5-02B06A7F0B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D919DE-BA6B-4AFE-8C93-FE0D8613BF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F5B730-8B89-4959-803E-A637FEE30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D62196-A255-462C-806B-4343D2536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5DB4585-EC2B-48C9-88AD-993DF150E3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8895D7-763A-4933-9336-204257916D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E65AD35-513F-4B81-B4DC-6349631911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CC64BBD-6AF9-4976-B460-FFA23615C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F7C37CF-13E0-4F8F-9C0C-36F8307DFE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5D31D96-DD3E-4B9F-8596-594BFBE8DF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693F56F-BB6A-475E-9C1D-15F77F3B1D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5552F12-F557-4C88-869D-73EA869783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11692E3-49EE-410A-92E3-C182E8B30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Freeform: Shape 111">
            <a:extLst>
              <a:ext uri="{FF2B5EF4-FFF2-40B4-BE49-F238E27FC236}">
                <a16:creationId xmlns:a16="http://schemas.microsoft.com/office/drawing/2014/main" id="{0A4744D7-5764-4D74-8DF2-28385F080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4" y="3733815"/>
            <a:ext cx="12208613" cy="3124184"/>
          </a:xfrm>
          <a:custGeom>
            <a:avLst/>
            <a:gdLst>
              <a:gd name="connsiteX0" fmla="*/ 8951169 w 12179808"/>
              <a:gd name="connsiteY0" fmla="*/ 21 h 2933519"/>
              <a:gd name="connsiteX1" fmla="*/ 11653845 w 12179808"/>
              <a:gd name="connsiteY1" fmla="*/ 146056 h 2933519"/>
              <a:gd name="connsiteX2" fmla="*/ 12178450 w 12179808"/>
              <a:gd name="connsiteY2" fmla="*/ 199538 h 2933519"/>
              <a:gd name="connsiteX3" fmla="*/ 12178450 w 12179808"/>
              <a:gd name="connsiteY3" fmla="*/ 1261956 h 2933519"/>
              <a:gd name="connsiteX4" fmla="*/ 12179808 w 12179808"/>
              <a:gd name="connsiteY4" fmla="*/ 1261956 h 2933519"/>
              <a:gd name="connsiteX5" fmla="*/ 12179808 w 12179808"/>
              <a:gd name="connsiteY5" fmla="*/ 2933519 h 2933519"/>
              <a:gd name="connsiteX6" fmla="*/ 0 w 12179808"/>
              <a:gd name="connsiteY6" fmla="*/ 2933519 h 2933519"/>
              <a:gd name="connsiteX7" fmla="*/ 0 w 12179808"/>
              <a:gd name="connsiteY7" fmla="*/ 1392987 h 2933519"/>
              <a:gd name="connsiteX8" fmla="*/ 0 w 12179808"/>
              <a:gd name="connsiteY8" fmla="*/ 1261956 h 2933519"/>
              <a:gd name="connsiteX9" fmla="*/ 0 w 12179808"/>
              <a:gd name="connsiteY9" fmla="*/ 703569 h 2933519"/>
              <a:gd name="connsiteX10" fmla="*/ 8951169 w 12179808"/>
              <a:gd name="connsiteY10" fmla="*/ 21 h 29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9808" h="2933519">
                <a:moveTo>
                  <a:pt x="8951169" y="21"/>
                </a:moveTo>
                <a:cubicBezTo>
                  <a:pt x="9704520" y="1107"/>
                  <a:pt x="10578586" y="43239"/>
                  <a:pt x="11653845" y="146056"/>
                </a:cubicBezTo>
                <a:lnTo>
                  <a:pt x="12178450" y="199538"/>
                </a:lnTo>
                <a:lnTo>
                  <a:pt x="12178450" y="1261956"/>
                </a:lnTo>
                <a:lnTo>
                  <a:pt x="12179808" y="1261956"/>
                </a:lnTo>
                <a:lnTo>
                  <a:pt x="12179808" y="2933519"/>
                </a:lnTo>
                <a:lnTo>
                  <a:pt x="0" y="2933519"/>
                </a:lnTo>
                <a:lnTo>
                  <a:pt x="0" y="1392987"/>
                </a:lnTo>
                <a:lnTo>
                  <a:pt x="0" y="1261956"/>
                </a:lnTo>
                <a:lnTo>
                  <a:pt x="0" y="703569"/>
                </a:lnTo>
                <a:cubicBezTo>
                  <a:pt x="4768989" y="703569"/>
                  <a:pt x="5812206" y="-4505"/>
                  <a:pt x="8951169" y="21"/>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21DF813-59F2-534E-A7A8-18F0BF295B6E}"/>
              </a:ext>
            </a:extLst>
          </p:cNvPr>
          <p:cNvSpPr>
            <a:spLocks noGrp="1"/>
          </p:cNvSpPr>
          <p:nvPr>
            <p:ph type="title"/>
          </p:nvPr>
        </p:nvSpPr>
        <p:spPr>
          <a:xfrm>
            <a:off x="721364" y="5050400"/>
            <a:ext cx="10095415" cy="1600200"/>
          </a:xfrm>
        </p:spPr>
        <p:txBody>
          <a:bodyPr vert="horz" lIns="91440" tIns="45720" rIns="91440" bIns="45720" rtlCol="0" anchor="b">
            <a:noAutofit/>
          </a:bodyPr>
          <a:lstStyle/>
          <a:p>
            <a:pPr algn="ctr"/>
            <a:r>
              <a:rPr lang="en-US" sz="3600" dirty="0">
                <a:solidFill>
                  <a:schemeClr val="tx1"/>
                </a:solidFill>
              </a:rPr>
              <a:t>We hope to create a set of images</a:t>
            </a:r>
            <a:br>
              <a:rPr lang="en-US" sz="3600" dirty="0">
                <a:solidFill>
                  <a:schemeClr val="tx1"/>
                </a:solidFill>
              </a:rPr>
            </a:br>
            <a:r>
              <a:rPr lang="en-US" sz="3600" dirty="0">
                <a:solidFill>
                  <a:schemeClr val="tx1"/>
                </a:solidFill>
              </a:rPr>
              <a:t>that we can use in each class to help us all to think about thinking and the steps we can take when we are faced with a problem.</a:t>
            </a:r>
          </a:p>
        </p:txBody>
      </p:sp>
    </p:spTree>
    <p:extLst>
      <p:ext uri="{BB962C8B-B14F-4D97-AF65-F5344CB8AC3E}">
        <p14:creationId xmlns:p14="http://schemas.microsoft.com/office/powerpoint/2010/main" val="128316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 name="Group 1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 name="Straight Connector 1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81B3A10-F21C-1792-A879-593C3432080C}"/>
              </a:ext>
            </a:extLst>
          </p:cNvPr>
          <p:cNvSpPr>
            <a:spLocks noGrp="1"/>
          </p:cNvSpPr>
          <p:nvPr>
            <p:ph type="title"/>
          </p:nvPr>
        </p:nvSpPr>
        <p:spPr>
          <a:xfrm>
            <a:off x="487538" y="1817976"/>
            <a:ext cx="4419600" cy="2240735"/>
          </a:xfrm>
        </p:spPr>
        <p:txBody>
          <a:bodyPr>
            <a:normAutofit/>
          </a:bodyPr>
          <a:lstStyle/>
          <a:p>
            <a:r>
              <a:rPr lang="en-US" sz="2400" dirty="0">
                <a:solidFill>
                  <a:schemeClr val="tx2"/>
                </a:solidFill>
              </a:rPr>
              <a:t>As we move through the day</a:t>
            </a:r>
            <a:br>
              <a:rPr lang="en-US" sz="2400" dirty="0">
                <a:solidFill>
                  <a:schemeClr val="tx2"/>
                </a:solidFill>
              </a:rPr>
            </a:br>
            <a:r>
              <a:rPr lang="en-US" sz="2400" dirty="0">
                <a:solidFill>
                  <a:schemeClr val="tx2"/>
                </a:solidFill>
              </a:rPr>
              <a:t>we also want you to write some Post its- celebrating the good learning and teamwork that you see other people doing.</a:t>
            </a:r>
            <a:endParaRPr lang="en-GB" sz="2400" dirty="0">
              <a:solidFill>
                <a:schemeClr val="tx2"/>
              </a:solidFill>
            </a:endParaRPr>
          </a:p>
        </p:txBody>
      </p:sp>
      <p:pic>
        <p:nvPicPr>
          <p:cNvPr id="4" name="Content Placeholder 3">
            <a:extLst>
              <a:ext uri="{FF2B5EF4-FFF2-40B4-BE49-F238E27FC236}">
                <a16:creationId xmlns:a16="http://schemas.microsoft.com/office/drawing/2014/main" id="{317D24C1-B2D4-85A9-0A6D-17D96C53FC2A}"/>
              </a:ext>
            </a:extLst>
          </p:cNvPr>
          <p:cNvPicPr>
            <a:picLocks noChangeAspect="1"/>
          </p:cNvPicPr>
          <p:nvPr/>
        </p:nvPicPr>
        <p:blipFill>
          <a:blip r:embed="rId2"/>
          <a:stretch>
            <a:fillRect/>
          </a:stretch>
        </p:blipFill>
        <p:spPr>
          <a:xfrm>
            <a:off x="5203767" y="1133334"/>
            <a:ext cx="6795701" cy="4740001"/>
          </a:xfrm>
          <a:prstGeom prst="rect">
            <a:avLst/>
          </a:prstGeom>
        </p:spPr>
      </p:pic>
    </p:spTree>
    <p:extLst>
      <p:ext uri="{BB962C8B-B14F-4D97-AF65-F5344CB8AC3E}">
        <p14:creationId xmlns:p14="http://schemas.microsoft.com/office/powerpoint/2010/main" val="3361903954"/>
      </p:ext>
    </p:extLst>
  </p:cSld>
  <p:clrMapOvr>
    <a:masterClrMapping/>
  </p:clrMapOvr>
</p:sld>
</file>

<file path=ppt/theme/theme1.xml><?xml version="1.0" encoding="utf-8"?>
<a:theme xmlns:a="http://schemas.openxmlformats.org/drawingml/2006/main" name="SineVTI">
  <a:themeElements>
    <a:clrScheme name="AnalogousFromLightSeedLeftStep">
      <a:dk1>
        <a:srgbClr val="000000"/>
      </a:dk1>
      <a:lt1>
        <a:srgbClr val="FFFFFF"/>
      </a:lt1>
      <a:dk2>
        <a:srgbClr val="242B41"/>
      </a:dk2>
      <a:lt2>
        <a:srgbClr val="E2E8E2"/>
      </a:lt2>
      <a:accent1>
        <a:srgbClr val="D18BD1"/>
      </a:accent1>
      <a:accent2>
        <a:srgbClr val="A471C7"/>
      </a:accent2>
      <a:accent3>
        <a:srgbClr val="978BD1"/>
      </a:accent3>
      <a:accent4>
        <a:srgbClr val="7186C7"/>
      </a:accent4>
      <a:accent5>
        <a:srgbClr val="71AAC7"/>
      </a:accent5>
      <a:accent6>
        <a:srgbClr val="65B1AB"/>
      </a:accent6>
      <a:hlink>
        <a:srgbClr val="568F57"/>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250</TotalTime>
  <Words>955</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Avenir Next LT Pro</vt:lpstr>
      <vt:lpstr>Posterama</vt:lpstr>
      <vt:lpstr>SineVTI</vt:lpstr>
      <vt:lpstr>https://www.google.com/search?q=youtube+video+meaning+of+metacognition+for+kids&amp;rlz=1C1GCEU_en-GBGB1040GB1040&amp;oq=youtube+video+meaning+of+metacognition+for+kids&amp;gs_lcrp=EgZjaHJvbWUyBggAEEUYOdIBCjExMDQwajFqMTWoAgCwAgA&amp;sourceid=chrome&amp;ie=UTF-8#kpvalbx=_zOQ7ZOPBFIvMgQbcv6_wDg_45  </vt:lpstr>
      <vt:lpstr>Tuesday April 18th 2023</vt:lpstr>
      <vt:lpstr>This week’s word of the week is metacognition</vt:lpstr>
      <vt:lpstr>You began to learn  about metacognition  last year with the 4 Rs    Why did we pick the four different animals  we use to help us to remember the 4Rs?  Can you remember what they are  and how they help you as you learn?  </vt:lpstr>
      <vt:lpstr>The Blue six </vt:lpstr>
      <vt:lpstr>Today we are going to further explore and develop our understanding of metacognition so that we can all improve our ability to cope with challenge, to solve problems and to learn more effectively.</vt:lpstr>
      <vt:lpstr>You will be working in teams to try to complete a range of puzzles and will need to   think and talk about how you think as you work through them.   Then as a whole school we will come together and discuss what we have found out.</vt:lpstr>
      <vt:lpstr>We hope to create a set of images that we can use in each class to help us all to think about thinking and the steps we can take when we are faced with a problem.</vt:lpstr>
      <vt:lpstr>As we move through the day we also want you to write some Post its- celebrating the good learning and teamwork that you see other people doing.</vt:lpstr>
      <vt:lpstr>So let’s begin! We will be meeting challenges today so we need to settle our minds and get ready to learn… </vt:lpstr>
      <vt:lpstr>PowerPoint Presentation</vt:lpstr>
      <vt:lpstr>PowerPoint Presentation</vt:lpstr>
      <vt:lpstr>As you experience challenge today and as you think about HOW you are thinking- discuss with your friends and the adults supporting you. Have fun!!</vt:lpstr>
      <vt:lpstr>Suppose there were 7 lily pads in a row. 6 frogs sit on 6 lily pads, with an empty one in the middle. The 3 red frogs on the right lily pads want to switch places with the 3 blue frogs on the left lily pads. To do it, they may either: a) hop over one empty lily pad at a time, or b) hop over a frog onto an empty lily pad, like jumping your opponent in the game of checkers. How many moves would it take you to help the frogs switch lily pads? Could you do it in less than 17 moves?</vt:lpstr>
      <vt:lpstr>Fibonacci’s rabbit puzzle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April 18th 2023</dc:title>
  <dc:creator>Samantha McCarthy-patmore</dc:creator>
  <cp:lastModifiedBy>Samantha McCarthy-patmore</cp:lastModifiedBy>
  <cp:revision>1</cp:revision>
  <dcterms:created xsi:type="dcterms:W3CDTF">2023-04-16T11:56:22Z</dcterms:created>
  <dcterms:modified xsi:type="dcterms:W3CDTF">2023-04-17T10:05:59Z</dcterms:modified>
</cp:coreProperties>
</file>