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61" r:id="rId5"/>
    <p:sldId id="259" r:id="rId6"/>
    <p:sldId id="264" r:id="rId7"/>
    <p:sldId id="256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315E8-465B-403A-BB07-A41326050DF8}" v="6" dt="2023-02-02T23:30:25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McCarthy-patmore" userId="531b863c-7866-4bc6-b13a-523b85fd6e2d" providerId="ADAL" clId="{5D4315E8-465B-403A-BB07-A41326050DF8}"/>
    <pc:docChg chg="undo custSel addSld modSld sldOrd">
      <pc:chgData name="Samantha McCarthy-patmore" userId="531b863c-7866-4bc6-b13a-523b85fd6e2d" providerId="ADAL" clId="{5D4315E8-465B-403A-BB07-A41326050DF8}" dt="2023-02-02T23:30:31.934" v="564" actId="26606"/>
      <pc:docMkLst>
        <pc:docMk/>
      </pc:docMkLst>
      <pc:sldChg chg="modSp mod">
        <pc:chgData name="Samantha McCarthy-patmore" userId="531b863c-7866-4bc6-b13a-523b85fd6e2d" providerId="ADAL" clId="{5D4315E8-465B-403A-BB07-A41326050DF8}" dt="2023-02-02T23:27:54.308" v="490" actId="5793"/>
        <pc:sldMkLst>
          <pc:docMk/>
          <pc:sldMk cId="334200873" sldId="257"/>
        </pc:sldMkLst>
        <pc:spChg chg="mod">
          <ac:chgData name="Samantha McCarthy-patmore" userId="531b863c-7866-4bc6-b13a-523b85fd6e2d" providerId="ADAL" clId="{5D4315E8-465B-403A-BB07-A41326050DF8}" dt="2023-02-02T23:27:54.308" v="490" actId="5793"/>
          <ac:spMkLst>
            <pc:docMk/>
            <pc:sldMk cId="334200873" sldId="257"/>
            <ac:spMk id="3" creationId="{6AE85495-EA61-B739-408E-405F0CB44C31}"/>
          </ac:spMkLst>
        </pc:spChg>
      </pc:sldChg>
      <pc:sldChg chg="ord">
        <pc:chgData name="Samantha McCarthy-patmore" userId="531b863c-7866-4bc6-b13a-523b85fd6e2d" providerId="ADAL" clId="{5D4315E8-465B-403A-BB07-A41326050DF8}" dt="2023-02-02T10:57:06.001" v="1"/>
        <pc:sldMkLst>
          <pc:docMk/>
          <pc:sldMk cId="1109508006" sldId="258"/>
        </pc:sldMkLst>
      </pc:sldChg>
      <pc:sldChg chg="addSp delSp modSp mod ord setBg">
        <pc:chgData name="Samantha McCarthy-patmore" userId="531b863c-7866-4bc6-b13a-523b85fd6e2d" providerId="ADAL" clId="{5D4315E8-465B-403A-BB07-A41326050DF8}" dt="2023-02-02T10:58:05.323" v="14" actId="26606"/>
        <pc:sldMkLst>
          <pc:docMk/>
          <pc:sldMk cId="3866797948" sldId="259"/>
        </pc:sldMkLst>
        <pc:spChg chg="mod">
          <ac:chgData name="Samantha McCarthy-patmore" userId="531b863c-7866-4bc6-b13a-523b85fd6e2d" providerId="ADAL" clId="{5D4315E8-465B-403A-BB07-A41326050DF8}" dt="2023-02-02T10:58:05.323" v="14" actId="26606"/>
          <ac:spMkLst>
            <pc:docMk/>
            <pc:sldMk cId="3866797948" sldId="259"/>
            <ac:spMk id="2" creationId="{80015FCB-3F4D-48AB-353B-63B39570C97B}"/>
          </ac:spMkLst>
        </pc:spChg>
        <pc:spChg chg="del">
          <ac:chgData name="Samantha McCarthy-patmore" userId="531b863c-7866-4bc6-b13a-523b85fd6e2d" providerId="ADAL" clId="{5D4315E8-465B-403A-BB07-A41326050DF8}" dt="2023-02-02T10:58:00.321" v="13"/>
          <ac:spMkLst>
            <pc:docMk/>
            <pc:sldMk cId="3866797948" sldId="259"/>
            <ac:spMk id="3" creationId="{75C65EFF-97D3-03E4-328D-62B3DCB29156}"/>
          </ac:spMkLst>
        </pc:spChg>
        <pc:spChg chg="add">
          <ac:chgData name="Samantha McCarthy-patmore" userId="531b863c-7866-4bc6-b13a-523b85fd6e2d" providerId="ADAL" clId="{5D4315E8-465B-403A-BB07-A41326050DF8}" dt="2023-02-02T10:58:05.323" v="14" actId="26606"/>
          <ac:spMkLst>
            <pc:docMk/>
            <pc:sldMk cId="3866797948" sldId="259"/>
            <ac:spMk id="2055" creationId="{427F7AF4-72C6-4B71-9E40-53E8BFEF36B2}"/>
          </ac:spMkLst>
        </pc:spChg>
        <pc:picChg chg="add mod">
          <ac:chgData name="Samantha McCarthy-patmore" userId="531b863c-7866-4bc6-b13a-523b85fd6e2d" providerId="ADAL" clId="{5D4315E8-465B-403A-BB07-A41326050DF8}" dt="2023-02-02T10:58:05.323" v="14" actId="26606"/>
          <ac:picMkLst>
            <pc:docMk/>
            <pc:sldMk cId="3866797948" sldId="259"/>
            <ac:picMk id="2050" creationId="{696A32CE-3BFB-25EA-BAD4-15A2AF0DD08A}"/>
          </ac:picMkLst>
        </pc:picChg>
      </pc:sldChg>
      <pc:sldChg chg="addSp modSp new mod ord setBg">
        <pc:chgData name="Samantha McCarthy-patmore" userId="531b863c-7866-4bc6-b13a-523b85fd6e2d" providerId="ADAL" clId="{5D4315E8-465B-403A-BB07-A41326050DF8}" dt="2023-02-02T11:01:32.007" v="173" actId="20577"/>
        <pc:sldMkLst>
          <pc:docMk/>
          <pc:sldMk cId="1187488346" sldId="261"/>
        </pc:sldMkLst>
        <pc:spChg chg="mod">
          <ac:chgData name="Samantha McCarthy-patmore" userId="531b863c-7866-4bc6-b13a-523b85fd6e2d" providerId="ADAL" clId="{5D4315E8-465B-403A-BB07-A41326050DF8}" dt="2023-02-02T11:00:33.595" v="41" actId="20577"/>
          <ac:spMkLst>
            <pc:docMk/>
            <pc:sldMk cId="1187488346" sldId="261"/>
            <ac:spMk id="2" creationId="{554F3AAB-F3B0-8538-9445-AC471EECDCD7}"/>
          </ac:spMkLst>
        </pc:spChg>
        <pc:spChg chg="mod ord">
          <ac:chgData name="Samantha McCarthy-patmore" userId="531b863c-7866-4bc6-b13a-523b85fd6e2d" providerId="ADAL" clId="{5D4315E8-465B-403A-BB07-A41326050DF8}" dt="2023-02-02T11:01:32.007" v="173" actId="20577"/>
          <ac:spMkLst>
            <pc:docMk/>
            <pc:sldMk cId="1187488346" sldId="261"/>
            <ac:spMk id="3" creationId="{C9918417-4EBE-3FAB-D0F9-75AE5BF2908D}"/>
          </ac:spMkLst>
        </pc:spChg>
        <pc:spChg chg="add">
          <ac:chgData name="Samantha McCarthy-patmore" userId="531b863c-7866-4bc6-b13a-523b85fd6e2d" providerId="ADAL" clId="{5D4315E8-465B-403A-BB07-A41326050DF8}" dt="2023-02-02T11:00:27.862" v="32" actId="26606"/>
          <ac:spMkLst>
            <pc:docMk/>
            <pc:sldMk cId="1187488346" sldId="261"/>
            <ac:spMk id="9" creationId="{4038CB10-1F5C-4D54-9DF7-12586DE5B007}"/>
          </ac:spMkLst>
        </pc:spChg>
        <pc:spChg chg="add">
          <ac:chgData name="Samantha McCarthy-patmore" userId="531b863c-7866-4bc6-b13a-523b85fd6e2d" providerId="ADAL" clId="{5D4315E8-465B-403A-BB07-A41326050DF8}" dt="2023-02-02T11:00:27.862" v="32" actId="26606"/>
          <ac:spMkLst>
            <pc:docMk/>
            <pc:sldMk cId="1187488346" sldId="261"/>
            <ac:spMk id="11" creationId="{36D30126-6314-4A93-B27E-5C66CF781924}"/>
          </ac:spMkLst>
        </pc:spChg>
        <pc:spChg chg="add">
          <ac:chgData name="Samantha McCarthy-patmore" userId="531b863c-7866-4bc6-b13a-523b85fd6e2d" providerId="ADAL" clId="{5D4315E8-465B-403A-BB07-A41326050DF8}" dt="2023-02-02T11:00:27.862" v="32" actId="26606"/>
          <ac:spMkLst>
            <pc:docMk/>
            <pc:sldMk cId="1187488346" sldId="261"/>
            <ac:spMk id="13" creationId="{73ED6512-6858-4552-B699-9A97FE9A4EA2}"/>
          </ac:spMkLst>
        </pc:spChg>
        <pc:picChg chg="add mod">
          <ac:chgData name="Samantha McCarthy-patmore" userId="531b863c-7866-4bc6-b13a-523b85fd6e2d" providerId="ADAL" clId="{5D4315E8-465B-403A-BB07-A41326050DF8}" dt="2023-02-02T11:00:27.862" v="32" actId="26606"/>
          <ac:picMkLst>
            <pc:docMk/>
            <pc:sldMk cId="1187488346" sldId="261"/>
            <ac:picMk id="4" creationId="{9C7BDD28-D540-A624-BFE0-6D8BF446D9DC}"/>
          </ac:picMkLst>
        </pc:picChg>
      </pc:sldChg>
      <pc:sldChg chg="addSp delSp modSp new mod setBg">
        <pc:chgData name="Samantha McCarthy-patmore" userId="531b863c-7866-4bc6-b13a-523b85fd6e2d" providerId="ADAL" clId="{5D4315E8-465B-403A-BB07-A41326050DF8}" dt="2023-02-02T11:03:59.283" v="391" actId="20577"/>
        <pc:sldMkLst>
          <pc:docMk/>
          <pc:sldMk cId="954941687" sldId="262"/>
        </pc:sldMkLst>
        <pc:spChg chg="mod">
          <ac:chgData name="Samantha McCarthy-patmore" userId="531b863c-7866-4bc6-b13a-523b85fd6e2d" providerId="ADAL" clId="{5D4315E8-465B-403A-BB07-A41326050DF8}" dt="2023-02-02T11:02:52.276" v="188" actId="26606"/>
          <ac:spMkLst>
            <pc:docMk/>
            <pc:sldMk cId="954941687" sldId="262"/>
            <ac:spMk id="2" creationId="{1D20D3E3-C46E-269E-2D98-FB6196204317}"/>
          </ac:spMkLst>
        </pc:spChg>
        <pc:spChg chg="del">
          <ac:chgData name="Samantha McCarthy-patmore" userId="531b863c-7866-4bc6-b13a-523b85fd6e2d" providerId="ADAL" clId="{5D4315E8-465B-403A-BB07-A41326050DF8}" dt="2023-02-02T11:02:49.709" v="187"/>
          <ac:spMkLst>
            <pc:docMk/>
            <pc:sldMk cId="954941687" sldId="262"/>
            <ac:spMk id="3" creationId="{092C2A16-29E6-08C2-2B1D-3C3F48278C27}"/>
          </ac:spMkLst>
        </pc:spChg>
        <pc:spChg chg="add mod">
          <ac:chgData name="Samantha McCarthy-patmore" userId="531b863c-7866-4bc6-b13a-523b85fd6e2d" providerId="ADAL" clId="{5D4315E8-465B-403A-BB07-A41326050DF8}" dt="2023-02-02T11:03:59.283" v="391" actId="20577"/>
          <ac:spMkLst>
            <pc:docMk/>
            <pc:sldMk cId="954941687" sldId="262"/>
            <ac:spMk id="8" creationId="{09DA0E66-5EB4-DB39-48E4-05CFC98CBD9C}"/>
          </ac:spMkLst>
        </pc:spChg>
        <pc:spChg chg="add">
          <ac:chgData name="Samantha McCarthy-patmore" userId="531b863c-7866-4bc6-b13a-523b85fd6e2d" providerId="ADAL" clId="{5D4315E8-465B-403A-BB07-A41326050DF8}" dt="2023-02-02T11:02:52.276" v="188" actId="26606"/>
          <ac:spMkLst>
            <pc:docMk/>
            <pc:sldMk cId="954941687" sldId="262"/>
            <ac:spMk id="11" creationId="{F13C74B1-5B17-4795-BED0-7140497B445A}"/>
          </ac:spMkLst>
        </pc:spChg>
        <pc:spChg chg="add">
          <ac:chgData name="Samantha McCarthy-patmore" userId="531b863c-7866-4bc6-b13a-523b85fd6e2d" providerId="ADAL" clId="{5D4315E8-465B-403A-BB07-A41326050DF8}" dt="2023-02-02T11:02:52.276" v="188" actId="26606"/>
          <ac:spMkLst>
            <pc:docMk/>
            <pc:sldMk cId="954941687" sldId="262"/>
            <ac:spMk id="13" creationId="{D4974D33-8DC5-464E-8C6D-BE58F0669C17}"/>
          </ac:spMkLst>
        </pc:spChg>
        <pc:picChg chg="add mod">
          <ac:chgData name="Samantha McCarthy-patmore" userId="531b863c-7866-4bc6-b13a-523b85fd6e2d" providerId="ADAL" clId="{5D4315E8-465B-403A-BB07-A41326050DF8}" dt="2023-02-02T11:02:52.276" v="188" actId="26606"/>
          <ac:picMkLst>
            <pc:docMk/>
            <pc:sldMk cId="954941687" sldId="262"/>
            <ac:picMk id="4" creationId="{ABE7970B-1674-565B-1CDB-8F65E95A0CE1}"/>
          </ac:picMkLst>
        </pc:picChg>
      </pc:sldChg>
      <pc:sldChg chg="addSp delSp modSp new mod setBg">
        <pc:chgData name="Samantha McCarthy-patmore" userId="531b863c-7866-4bc6-b13a-523b85fd6e2d" providerId="ADAL" clId="{5D4315E8-465B-403A-BB07-A41326050DF8}" dt="2023-02-02T11:05:40.524" v="489" actId="20577"/>
        <pc:sldMkLst>
          <pc:docMk/>
          <pc:sldMk cId="992956121" sldId="263"/>
        </pc:sldMkLst>
        <pc:spChg chg="add del mod">
          <ac:chgData name="Samantha McCarthy-patmore" userId="531b863c-7866-4bc6-b13a-523b85fd6e2d" providerId="ADAL" clId="{5D4315E8-465B-403A-BB07-A41326050DF8}" dt="2023-02-02T11:04:40.900" v="398" actId="26606"/>
          <ac:spMkLst>
            <pc:docMk/>
            <pc:sldMk cId="992956121" sldId="263"/>
            <ac:spMk id="2" creationId="{127EF2A7-42DD-096F-45F6-DE618881B4D9}"/>
          </ac:spMkLst>
        </pc:spChg>
        <pc:spChg chg="del">
          <ac:chgData name="Samantha McCarthy-patmore" userId="531b863c-7866-4bc6-b13a-523b85fd6e2d" providerId="ADAL" clId="{5D4315E8-465B-403A-BB07-A41326050DF8}" dt="2023-02-02T11:04:30.042" v="393"/>
          <ac:spMkLst>
            <pc:docMk/>
            <pc:sldMk cId="992956121" sldId="263"/>
            <ac:spMk id="3" creationId="{4F7BCDC0-DF6F-CA72-2D43-2219D34ECFEB}"/>
          </ac:spMkLst>
        </pc:spChg>
        <pc:spChg chg="add del mod">
          <ac:chgData name="Samantha McCarthy-patmore" userId="531b863c-7866-4bc6-b13a-523b85fd6e2d" providerId="ADAL" clId="{5D4315E8-465B-403A-BB07-A41326050DF8}" dt="2023-02-02T11:05:34.900" v="485" actId="478"/>
          <ac:spMkLst>
            <pc:docMk/>
            <pc:sldMk cId="992956121" sldId="263"/>
            <ac:spMk id="6" creationId="{E9D14F12-95F2-6812-67D9-46ECAD3EA06B}"/>
          </ac:spMkLst>
        </pc:spChg>
        <pc:spChg chg="add del">
          <ac:chgData name="Samantha McCarthy-patmore" userId="531b863c-7866-4bc6-b13a-523b85fd6e2d" providerId="ADAL" clId="{5D4315E8-465B-403A-BB07-A41326050DF8}" dt="2023-02-02T11:04:38.703" v="395" actId="26606"/>
          <ac:spMkLst>
            <pc:docMk/>
            <pc:sldMk cId="992956121" sldId="263"/>
            <ac:spMk id="8" creationId="{16475614-1A54-0CFD-00CC-5CD5640EB97C}"/>
          </ac:spMkLst>
        </pc:spChg>
        <pc:spChg chg="add del">
          <ac:chgData name="Samantha McCarthy-patmore" userId="531b863c-7866-4bc6-b13a-523b85fd6e2d" providerId="ADAL" clId="{5D4315E8-465B-403A-BB07-A41326050DF8}" dt="2023-02-02T11:04:40.884" v="397" actId="26606"/>
          <ac:spMkLst>
            <pc:docMk/>
            <pc:sldMk cId="992956121" sldId="263"/>
            <ac:spMk id="9" creationId="{82A5F716-98EF-42EF-A471-87C6DFDCC799}"/>
          </ac:spMkLst>
        </pc:spChg>
        <pc:spChg chg="add del">
          <ac:chgData name="Samantha McCarthy-patmore" userId="531b863c-7866-4bc6-b13a-523b85fd6e2d" providerId="ADAL" clId="{5D4315E8-465B-403A-BB07-A41326050DF8}" dt="2023-02-02T11:04:38.703" v="395" actId="26606"/>
          <ac:spMkLst>
            <pc:docMk/>
            <pc:sldMk cId="992956121" sldId="263"/>
            <ac:spMk id="11" creationId="{5E39A796-BE83-48B1-B33F-35C4A32AAB57}"/>
          </ac:spMkLst>
        </pc:spChg>
        <pc:spChg chg="add del">
          <ac:chgData name="Samantha McCarthy-patmore" userId="531b863c-7866-4bc6-b13a-523b85fd6e2d" providerId="ADAL" clId="{5D4315E8-465B-403A-BB07-A41326050DF8}" dt="2023-02-02T11:04:38.703" v="395" actId="26606"/>
          <ac:spMkLst>
            <pc:docMk/>
            <pc:sldMk cId="992956121" sldId="263"/>
            <ac:spMk id="13" creationId="{72F84B47-E267-4194-8194-831DB7B5547F}"/>
          </ac:spMkLst>
        </pc:spChg>
        <pc:spChg chg="add del">
          <ac:chgData name="Samantha McCarthy-patmore" userId="531b863c-7866-4bc6-b13a-523b85fd6e2d" providerId="ADAL" clId="{5D4315E8-465B-403A-BB07-A41326050DF8}" dt="2023-02-02T11:04:40.884" v="397" actId="26606"/>
          <ac:spMkLst>
            <pc:docMk/>
            <pc:sldMk cId="992956121" sldId="263"/>
            <ac:spMk id="15" creationId="{B87687D8-4EF1-4EF2-BF7E-74BB4A3D1806}"/>
          </ac:spMkLst>
        </pc:spChg>
        <pc:spChg chg="add">
          <ac:chgData name="Samantha McCarthy-patmore" userId="531b863c-7866-4bc6-b13a-523b85fd6e2d" providerId="ADAL" clId="{5D4315E8-465B-403A-BB07-A41326050DF8}" dt="2023-02-02T11:04:40.900" v="398" actId="26606"/>
          <ac:spMkLst>
            <pc:docMk/>
            <pc:sldMk cId="992956121" sldId="263"/>
            <ac:spMk id="17" creationId="{5F63FF5A-B9E2-4989-825C-C62CD37CBB8B}"/>
          </ac:spMkLst>
        </pc:spChg>
        <pc:spChg chg="add mod">
          <ac:chgData name="Samantha McCarthy-patmore" userId="531b863c-7866-4bc6-b13a-523b85fd6e2d" providerId="ADAL" clId="{5D4315E8-465B-403A-BB07-A41326050DF8}" dt="2023-02-02T11:05:40.524" v="489" actId="20577"/>
          <ac:spMkLst>
            <pc:docMk/>
            <pc:sldMk cId="992956121" sldId="263"/>
            <ac:spMk id="18" creationId="{127EF2A7-42DD-096F-45F6-DE618881B4D9}"/>
          </ac:spMkLst>
        </pc:spChg>
        <pc:spChg chg="add del mod">
          <ac:chgData name="Samantha McCarthy-patmore" userId="531b863c-7866-4bc6-b13a-523b85fd6e2d" providerId="ADAL" clId="{5D4315E8-465B-403A-BB07-A41326050DF8}" dt="2023-02-02T11:05:30.555" v="484" actId="478"/>
          <ac:spMkLst>
            <pc:docMk/>
            <pc:sldMk cId="992956121" sldId="263"/>
            <ac:spMk id="19" creationId="{7D6DEC1A-47B9-452B-2CA3-11FEFC904973}"/>
          </ac:spMkLst>
        </pc:spChg>
        <pc:spChg chg="add">
          <ac:chgData name="Samantha McCarthy-patmore" userId="531b863c-7866-4bc6-b13a-523b85fd6e2d" providerId="ADAL" clId="{5D4315E8-465B-403A-BB07-A41326050DF8}" dt="2023-02-02T11:04:40.900" v="398" actId="26606"/>
          <ac:spMkLst>
            <pc:docMk/>
            <pc:sldMk cId="992956121" sldId="263"/>
            <ac:spMk id="20" creationId="{577D1452-F0B7-431E-9A24-D3F7103D8510}"/>
          </ac:spMkLst>
        </pc:spChg>
        <pc:spChg chg="add">
          <ac:chgData name="Samantha McCarthy-patmore" userId="531b863c-7866-4bc6-b13a-523b85fd6e2d" providerId="ADAL" clId="{5D4315E8-465B-403A-BB07-A41326050DF8}" dt="2023-02-02T11:04:40.900" v="398" actId="26606"/>
          <ac:spMkLst>
            <pc:docMk/>
            <pc:sldMk cId="992956121" sldId="263"/>
            <ac:spMk id="21" creationId="{A660F4F9-5DF5-4F15-BE6A-CD8648BB1148}"/>
          </ac:spMkLst>
        </pc:spChg>
        <pc:picChg chg="add mod">
          <ac:chgData name="Samantha McCarthy-patmore" userId="531b863c-7866-4bc6-b13a-523b85fd6e2d" providerId="ADAL" clId="{5D4315E8-465B-403A-BB07-A41326050DF8}" dt="2023-02-02T11:04:40.900" v="398" actId="26606"/>
          <ac:picMkLst>
            <pc:docMk/>
            <pc:sldMk cId="992956121" sldId="263"/>
            <ac:picMk id="4" creationId="{78B318E6-AAE9-3901-9115-733FD9DBD579}"/>
          </ac:picMkLst>
        </pc:picChg>
      </pc:sldChg>
      <pc:sldChg chg="addSp delSp modSp new mod setBg setClrOvrMap">
        <pc:chgData name="Samantha McCarthy-patmore" userId="531b863c-7866-4bc6-b13a-523b85fd6e2d" providerId="ADAL" clId="{5D4315E8-465B-403A-BB07-A41326050DF8}" dt="2023-02-02T23:30:31.934" v="564" actId="26606"/>
        <pc:sldMkLst>
          <pc:docMk/>
          <pc:sldMk cId="429105574" sldId="264"/>
        </pc:sldMkLst>
        <pc:spChg chg="mod ord">
          <ac:chgData name="Samantha McCarthy-patmore" userId="531b863c-7866-4bc6-b13a-523b85fd6e2d" providerId="ADAL" clId="{5D4315E8-465B-403A-BB07-A41326050DF8}" dt="2023-02-02T23:30:31.934" v="564" actId="26606"/>
          <ac:spMkLst>
            <pc:docMk/>
            <pc:sldMk cId="429105574" sldId="264"/>
            <ac:spMk id="2" creationId="{BD8853C5-A1FC-C93F-AFF5-B74E24172B35}"/>
          </ac:spMkLst>
        </pc:spChg>
        <pc:spChg chg="del">
          <ac:chgData name="Samantha McCarthy-patmore" userId="531b863c-7866-4bc6-b13a-523b85fd6e2d" providerId="ADAL" clId="{5D4315E8-465B-403A-BB07-A41326050DF8}" dt="2023-02-02T23:28:48.358" v="554"/>
          <ac:spMkLst>
            <pc:docMk/>
            <pc:sldMk cId="429105574" sldId="264"/>
            <ac:spMk id="3" creationId="{DED697AA-CDB7-6F98-E778-47B712E777C4}"/>
          </ac:spMkLst>
        </pc:spChg>
        <pc:spChg chg="add del mod">
          <ac:chgData name="Samantha McCarthy-patmore" userId="531b863c-7866-4bc6-b13a-523b85fd6e2d" providerId="ADAL" clId="{5D4315E8-465B-403A-BB07-A41326050DF8}" dt="2023-02-02T23:30:25.599" v="563"/>
          <ac:spMkLst>
            <pc:docMk/>
            <pc:sldMk cId="429105574" sldId="264"/>
            <ac:spMk id="8" creationId="{16E9F440-2C21-6F7D-E70C-0DDFB424E8DD}"/>
          </ac:spMkLst>
        </pc:spChg>
        <pc:spChg chg="add del">
          <ac:chgData name="Samantha McCarthy-patmore" userId="531b863c-7866-4bc6-b13a-523b85fd6e2d" providerId="ADAL" clId="{5D4315E8-465B-403A-BB07-A41326050DF8}" dt="2023-02-02T23:30:31.934" v="564" actId="26606"/>
          <ac:spMkLst>
            <pc:docMk/>
            <pc:sldMk cId="429105574" sldId="264"/>
            <ac:spMk id="11" creationId="{9F701746-0657-4467-BBD3-24051A715C25}"/>
          </ac:spMkLst>
        </pc:spChg>
        <pc:spChg chg="add del">
          <ac:chgData name="Samantha McCarthy-patmore" userId="531b863c-7866-4bc6-b13a-523b85fd6e2d" providerId="ADAL" clId="{5D4315E8-465B-403A-BB07-A41326050DF8}" dt="2023-02-02T23:30:31.934" v="564" actId="26606"/>
          <ac:spMkLst>
            <pc:docMk/>
            <pc:sldMk cId="429105574" sldId="264"/>
            <ac:spMk id="13" creationId="{117BEB00-3E3D-4F08-AF56-DB0D22FB5F64}"/>
          </ac:spMkLst>
        </pc:spChg>
        <pc:spChg chg="add">
          <ac:chgData name="Samantha McCarthy-patmore" userId="531b863c-7866-4bc6-b13a-523b85fd6e2d" providerId="ADAL" clId="{5D4315E8-465B-403A-BB07-A41326050DF8}" dt="2023-02-02T23:30:31.934" v="564" actId="26606"/>
          <ac:spMkLst>
            <pc:docMk/>
            <pc:sldMk cId="429105574" sldId="264"/>
            <ac:spMk id="18" creationId="{3B0DF90E-6BAD-4E82-8FDF-717C9A357378}"/>
          </ac:spMkLst>
        </pc:spChg>
        <pc:spChg chg="add">
          <ac:chgData name="Samantha McCarthy-patmore" userId="531b863c-7866-4bc6-b13a-523b85fd6e2d" providerId="ADAL" clId="{5D4315E8-465B-403A-BB07-A41326050DF8}" dt="2023-02-02T23:30:31.934" v="564" actId="26606"/>
          <ac:spMkLst>
            <pc:docMk/>
            <pc:sldMk cId="429105574" sldId="264"/>
            <ac:spMk id="20" creationId="{13DCC859-0434-4BB8-B6C5-09C88AE698FB}"/>
          </ac:spMkLst>
        </pc:spChg>
        <pc:spChg chg="add">
          <ac:chgData name="Samantha McCarthy-patmore" userId="531b863c-7866-4bc6-b13a-523b85fd6e2d" providerId="ADAL" clId="{5D4315E8-465B-403A-BB07-A41326050DF8}" dt="2023-02-02T23:30:31.934" v="564" actId="26606"/>
          <ac:spMkLst>
            <pc:docMk/>
            <pc:sldMk cId="429105574" sldId="264"/>
            <ac:spMk id="22" creationId="{08E7ACFB-B791-4C23-8B17-013FEDC09A89}"/>
          </ac:spMkLst>
        </pc:spChg>
        <pc:picChg chg="add mod">
          <ac:chgData name="Samantha McCarthy-patmore" userId="531b863c-7866-4bc6-b13a-523b85fd6e2d" providerId="ADAL" clId="{5D4315E8-465B-403A-BB07-A41326050DF8}" dt="2023-02-02T23:30:31.934" v="564" actId="26606"/>
          <ac:picMkLst>
            <pc:docMk/>
            <pc:sldMk cId="429105574" sldId="264"/>
            <ac:picMk id="4" creationId="{2811563D-1E6E-A5BD-5F21-42EA06CD774F}"/>
          </ac:picMkLst>
        </pc:picChg>
        <pc:picChg chg="add mod ord">
          <ac:chgData name="Samantha McCarthy-patmore" userId="531b863c-7866-4bc6-b13a-523b85fd6e2d" providerId="ADAL" clId="{5D4315E8-465B-403A-BB07-A41326050DF8}" dt="2023-02-02T23:30:31.934" v="564" actId="26606"/>
          <ac:picMkLst>
            <pc:docMk/>
            <pc:sldMk cId="429105574" sldId="264"/>
            <ac:picMk id="5" creationId="{A5D77E56-A1F9-A84D-6B36-44AA1D92DBB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A8F22-8923-4E20-9427-46B272FFD48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5FCB34-8DE6-41CC-95FB-880D4E447A9B}">
      <dgm:prSet/>
      <dgm:spPr/>
      <dgm:t>
        <a:bodyPr/>
        <a:lstStyle/>
        <a:p>
          <a:r>
            <a:rPr lang="en-US"/>
            <a:t>Small school</a:t>
          </a:r>
        </a:p>
      </dgm:t>
    </dgm:pt>
    <dgm:pt modelId="{768C4F79-B623-4E47-AFF5-C3B1237AEEF4}" type="parTrans" cxnId="{63406897-89F4-4B03-AC94-5094839087CA}">
      <dgm:prSet/>
      <dgm:spPr/>
      <dgm:t>
        <a:bodyPr/>
        <a:lstStyle/>
        <a:p>
          <a:endParaRPr lang="en-US"/>
        </a:p>
      </dgm:t>
    </dgm:pt>
    <dgm:pt modelId="{DAC848D4-6795-4879-AE23-A68B6B38021F}" type="sibTrans" cxnId="{63406897-89F4-4B03-AC94-5094839087CA}">
      <dgm:prSet/>
      <dgm:spPr/>
      <dgm:t>
        <a:bodyPr/>
        <a:lstStyle/>
        <a:p>
          <a:endParaRPr lang="en-US"/>
        </a:p>
      </dgm:t>
    </dgm:pt>
    <dgm:pt modelId="{BD44E542-EFA8-4DBE-BDA3-FBD97BA5B5A9}">
      <dgm:prSet/>
      <dgm:spPr/>
      <dgm:t>
        <a:bodyPr/>
        <a:lstStyle/>
        <a:p>
          <a:r>
            <a:rPr lang="en-US"/>
            <a:t>Big Heart</a:t>
          </a:r>
        </a:p>
      </dgm:t>
    </dgm:pt>
    <dgm:pt modelId="{126E97F5-7B52-492C-BCE3-67CFED18EAF9}" type="parTrans" cxnId="{91B8E320-423A-4497-BDCB-CF59A073BB28}">
      <dgm:prSet/>
      <dgm:spPr/>
      <dgm:t>
        <a:bodyPr/>
        <a:lstStyle/>
        <a:p>
          <a:endParaRPr lang="en-US"/>
        </a:p>
      </dgm:t>
    </dgm:pt>
    <dgm:pt modelId="{33E36F1C-D442-4842-912A-936701DF0736}" type="sibTrans" cxnId="{91B8E320-423A-4497-BDCB-CF59A073BB28}">
      <dgm:prSet/>
      <dgm:spPr/>
      <dgm:t>
        <a:bodyPr/>
        <a:lstStyle/>
        <a:p>
          <a:endParaRPr lang="en-US"/>
        </a:p>
      </dgm:t>
    </dgm:pt>
    <dgm:pt modelId="{31E6F7B5-8ACA-4929-9850-762214C392E0}">
      <dgm:prSet/>
      <dgm:spPr/>
      <dgm:t>
        <a:bodyPr/>
        <a:lstStyle/>
        <a:p>
          <a:r>
            <a:rPr lang="en-US"/>
            <a:t>Big ideas</a:t>
          </a:r>
        </a:p>
      </dgm:t>
    </dgm:pt>
    <dgm:pt modelId="{0107840A-D3A0-4B63-9876-B0B6A7808831}" type="parTrans" cxnId="{9750AF7D-6DF0-4C70-ACD7-71EAA52B1C35}">
      <dgm:prSet/>
      <dgm:spPr/>
      <dgm:t>
        <a:bodyPr/>
        <a:lstStyle/>
        <a:p>
          <a:endParaRPr lang="en-US"/>
        </a:p>
      </dgm:t>
    </dgm:pt>
    <dgm:pt modelId="{E009B7DB-A55D-481E-9502-C0E6F3428C94}" type="sibTrans" cxnId="{9750AF7D-6DF0-4C70-ACD7-71EAA52B1C35}">
      <dgm:prSet/>
      <dgm:spPr/>
      <dgm:t>
        <a:bodyPr/>
        <a:lstStyle/>
        <a:p>
          <a:endParaRPr lang="en-US"/>
        </a:p>
      </dgm:t>
    </dgm:pt>
    <dgm:pt modelId="{421C65CB-CB54-41A9-9D79-D1093AB68917}">
      <dgm:prSet/>
      <dgm:spPr/>
      <dgm:t>
        <a:bodyPr/>
        <a:lstStyle/>
        <a:p>
          <a:r>
            <a:rPr lang="en-US"/>
            <a:t>Big picture</a:t>
          </a:r>
        </a:p>
      </dgm:t>
    </dgm:pt>
    <dgm:pt modelId="{1C9FB7D7-A121-47E5-9C8E-C452F9A8C23D}" type="parTrans" cxnId="{6099D74C-2BC9-41E7-A410-9FAB0815245D}">
      <dgm:prSet/>
      <dgm:spPr/>
      <dgm:t>
        <a:bodyPr/>
        <a:lstStyle/>
        <a:p>
          <a:endParaRPr lang="en-US"/>
        </a:p>
      </dgm:t>
    </dgm:pt>
    <dgm:pt modelId="{772B9141-5B88-4EBF-B157-C7E550D88170}" type="sibTrans" cxnId="{6099D74C-2BC9-41E7-A410-9FAB0815245D}">
      <dgm:prSet/>
      <dgm:spPr/>
      <dgm:t>
        <a:bodyPr/>
        <a:lstStyle/>
        <a:p>
          <a:endParaRPr lang="en-US"/>
        </a:p>
      </dgm:t>
    </dgm:pt>
    <dgm:pt modelId="{1F7DC894-F9E9-4B27-9B18-4BB5EDAEA450}" type="pres">
      <dgm:prSet presAssocID="{08FA8F22-8923-4E20-9427-46B272FFD484}" presName="matrix" presStyleCnt="0">
        <dgm:presLayoutVars>
          <dgm:chMax val="1"/>
          <dgm:dir/>
          <dgm:resizeHandles val="exact"/>
        </dgm:presLayoutVars>
      </dgm:prSet>
      <dgm:spPr/>
    </dgm:pt>
    <dgm:pt modelId="{E7A9CC72-3C2E-491F-AFEB-613DBF3E7E0F}" type="pres">
      <dgm:prSet presAssocID="{08FA8F22-8923-4E20-9427-46B272FFD484}" presName="diamond" presStyleLbl="bgShp" presStyleIdx="0" presStyleCnt="1"/>
      <dgm:spPr/>
    </dgm:pt>
    <dgm:pt modelId="{39EBF898-8A70-49D5-963C-285A21F683EB}" type="pres">
      <dgm:prSet presAssocID="{08FA8F22-8923-4E20-9427-46B272FFD48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F16839C-797C-48B9-8DAD-A7E944945FB4}" type="pres">
      <dgm:prSet presAssocID="{08FA8F22-8923-4E20-9427-46B272FFD48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17D8C7-7C7E-4065-A4B5-BBFCA7366671}" type="pres">
      <dgm:prSet presAssocID="{08FA8F22-8923-4E20-9427-46B272FFD48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9FE0ACC-78AC-4AE2-B8F2-8B82F57D6911}" type="pres">
      <dgm:prSet presAssocID="{08FA8F22-8923-4E20-9427-46B272FFD48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324E320-88C7-48D9-B3D5-B2547D97FBDF}" type="presOf" srcId="{BD44E542-EFA8-4DBE-BDA3-FBD97BA5B5A9}" destId="{9F16839C-797C-48B9-8DAD-A7E944945FB4}" srcOrd="0" destOrd="0" presId="urn:microsoft.com/office/officeart/2005/8/layout/matrix3"/>
    <dgm:cxn modelId="{91B8E320-423A-4497-BDCB-CF59A073BB28}" srcId="{08FA8F22-8923-4E20-9427-46B272FFD484}" destId="{BD44E542-EFA8-4DBE-BDA3-FBD97BA5B5A9}" srcOrd="1" destOrd="0" parTransId="{126E97F5-7B52-492C-BCE3-67CFED18EAF9}" sibTransId="{33E36F1C-D442-4842-912A-936701DF0736}"/>
    <dgm:cxn modelId="{A4AE6662-1427-41F0-B49E-6AD5C8A9C846}" type="presOf" srcId="{08FA8F22-8923-4E20-9427-46B272FFD484}" destId="{1F7DC894-F9E9-4B27-9B18-4BB5EDAEA450}" srcOrd="0" destOrd="0" presId="urn:microsoft.com/office/officeart/2005/8/layout/matrix3"/>
    <dgm:cxn modelId="{EBC2F462-3300-4EE9-B448-C9FE8C28CF23}" type="presOf" srcId="{421C65CB-CB54-41A9-9D79-D1093AB68917}" destId="{49FE0ACC-78AC-4AE2-B8F2-8B82F57D6911}" srcOrd="0" destOrd="0" presId="urn:microsoft.com/office/officeart/2005/8/layout/matrix3"/>
    <dgm:cxn modelId="{6099D74C-2BC9-41E7-A410-9FAB0815245D}" srcId="{08FA8F22-8923-4E20-9427-46B272FFD484}" destId="{421C65CB-CB54-41A9-9D79-D1093AB68917}" srcOrd="3" destOrd="0" parTransId="{1C9FB7D7-A121-47E5-9C8E-C452F9A8C23D}" sibTransId="{772B9141-5B88-4EBF-B157-C7E550D88170}"/>
    <dgm:cxn modelId="{03698858-0699-43A8-B10F-92B1E4182076}" type="presOf" srcId="{445FCB34-8DE6-41CC-95FB-880D4E447A9B}" destId="{39EBF898-8A70-49D5-963C-285A21F683EB}" srcOrd="0" destOrd="0" presId="urn:microsoft.com/office/officeart/2005/8/layout/matrix3"/>
    <dgm:cxn modelId="{9750AF7D-6DF0-4C70-ACD7-71EAA52B1C35}" srcId="{08FA8F22-8923-4E20-9427-46B272FFD484}" destId="{31E6F7B5-8ACA-4929-9850-762214C392E0}" srcOrd="2" destOrd="0" parTransId="{0107840A-D3A0-4B63-9876-B0B6A7808831}" sibTransId="{E009B7DB-A55D-481E-9502-C0E6F3428C94}"/>
    <dgm:cxn modelId="{63406897-89F4-4B03-AC94-5094839087CA}" srcId="{08FA8F22-8923-4E20-9427-46B272FFD484}" destId="{445FCB34-8DE6-41CC-95FB-880D4E447A9B}" srcOrd="0" destOrd="0" parTransId="{768C4F79-B623-4E47-AFF5-C3B1237AEEF4}" sibTransId="{DAC848D4-6795-4879-AE23-A68B6B38021F}"/>
    <dgm:cxn modelId="{91434AAB-B489-403F-A3C8-CA991A694CC5}" type="presOf" srcId="{31E6F7B5-8ACA-4929-9850-762214C392E0}" destId="{3A17D8C7-7C7E-4065-A4B5-BBFCA7366671}" srcOrd="0" destOrd="0" presId="urn:microsoft.com/office/officeart/2005/8/layout/matrix3"/>
    <dgm:cxn modelId="{BEBF6981-E348-42DA-B0C2-DBD9A9E139C1}" type="presParOf" srcId="{1F7DC894-F9E9-4B27-9B18-4BB5EDAEA450}" destId="{E7A9CC72-3C2E-491F-AFEB-613DBF3E7E0F}" srcOrd="0" destOrd="0" presId="urn:microsoft.com/office/officeart/2005/8/layout/matrix3"/>
    <dgm:cxn modelId="{CD5F4E36-F0B4-419D-94E1-1890463F7633}" type="presParOf" srcId="{1F7DC894-F9E9-4B27-9B18-4BB5EDAEA450}" destId="{39EBF898-8A70-49D5-963C-285A21F683EB}" srcOrd="1" destOrd="0" presId="urn:microsoft.com/office/officeart/2005/8/layout/matrix3"/>
    <dgm:cxn modelId="{C026B0E8-189A-427C-AFD9-A093844D38CD}" type="presParOf" srcId="{1F7DC894-F9E9-4B27-9B18-4BB5EDAEA450}" destId="{9F16839C-797C-48B9-8DAD-A7E944945FB4}" srcOrd="2" destOrd="0" presId="urn:microsoft.com/office/officeart/2005/8/layout/matrix3"/>
    <dgm:cxn modelId="{B6217C96-7149-477A-B986-6ED119171BCF}" type="presParOf" srcId="{1F7DC894-F9E9-4B27-9B18-4BB5EDAEA450}" destId="{3A17D8C7-7C7E-4065-A4B5-BBFCA7366671}" srcOrd="3" destOrd="0" presId="urn:microsoft.com/office/officeart/2005/8/layout/matrix3"/>
    <dgm:cxn modelId="{3E7087EE-C86C-49F9-A299-95C3359DE837}" type="presParOf" srcId="{1F7DC894-F9E9-4B27-9B18-4BB5EDAEA450}" destId="{49FE0ACC-78AC-4AE2-B8F2-8B82F57D691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9CC72-3C2E-491F-AFEB-613DBF3E7E0F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BF898-8A70-49D5-963C-285A21F683EB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Small school</a:t>
          </a:r>
        </a:p>
      </dsp:txBody>
      <dsp:txXfrm>
        <a:off x="1007221" y="627745"/>
        <a:ext cx="1937228" cy="1937228"/>
      </dsp:txXfrm>
    </dsp:sp>
    <dsp:sp modelId="{9F16839C-797C-48B9-8DAD-A7E944945FB4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Big Heart</a:t>
          </a:r>
        </a:p>
      </dsp:txBody>
      <dsp:txXfrm>
        <a:off x="3319190" y="627745"/>
        <a:ext cx="1937228" cy="1937228"/>
      </dsp:txXfrm>
    </dsp:sp>
    <dsp:sp modelId="{3A17D8C7-7C7E-4065-A4B5-BBFCA7366671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Big ideas</a:t>
          </a:r>
        </a:p>
      </dsp:txBody>
      <dsp:txXfrm>
        <a:off x="1007221" y="2939714"/>
        <a:ext cx="1937228" cy="1937228"/>
      </dsp:txXfrm>
    </dsp:sp>
    <dsp:sp modelId="{49FE0ACC-78AC-4AE2-B8F2-8B82F57D6911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Big picture</a:t>
          </a:r>
        </a:p>
      </dsp:txBody>
      <dsp:txXfrm>
        <a:off x="3319190" y="2939714"/>
        <a:ext cx="1937228" cy="193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5F96-2492-B4A3-0805-FC5C6D67F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6A127-B1DC-5452-58FD-4477FA5B3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85E61-3770-7CDE-3F09-CE82FB4A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C1196-D037-DCA6-D3D4-0FE9E550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B455C-D817-BE48-F8A5-4FF55A20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2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20D43-F4C3-BD13-93FA-FB77FEC4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8E3D4-3560-E4DB-0359-A81FF93B7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5CECD-E9D2-6F7B-79CC-82983AE1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3ED04-D1E3-86FD-CBBD-20A67CCD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BDF7C-A04A-8D8D-496F-9370673B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3B05F-19E7-8A27-5B3D-67001C7E8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D36D3-3429-01D4-0EB5-4E4477AD0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D3593-CD7D-1E25-70BC-1C35A808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176AF-BC84-929A-9D6B-C8E4378F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D4D3-3679-7F93-7812-A886EACE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1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AF86B-416E-EF4C-D717-D8C94750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956BC-6D33-08CE-BDB7-9FCD331CE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7E0C7-1853-53AE-F5CA-23F557AA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7B3B7-DC06-5A94-DD2F-F786EE3D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3BFEA-FE67-F436-1806-A3183F56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2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985A-F794-78D8-E675-31F2E9C59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C64B9-C4DE-AD51-6EC7-4CBBBE3D9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5618F-3257-CC08-42CB-5EEADE11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05DD8-B244-D125-EA1E-6BF93E50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A144C-1A13-9756-F0EA-3B1DAEC7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9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6A71-16C7-71D6-F925-4BD39D39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DF9D1-99F8-1D97-714E-ED929BF4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BAFAE-41BB-400E-E5B5-41F4E69AE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FCEC2-95AD-690F-5B61-D406510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82DF6-E08F-FD2F-2CBC-76F358EC5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3AE85-445C-F427-335C-81F05EC6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16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90A9-0A16-F2EE-7226-5F1E3A34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7F96E-C57B-560F-586B-BB3D5091D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C894A-9F7A-AB7F-AB36-1AB75FFE0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A392A-9C1A-0CAC-1486-507CBAC8A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8DF51-BBA0-34BB-02A7-9C5FFC876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0BF1F-0FD9-8620-7609-31FC25B1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EC81D-4AD3-68D8-E877-7554E006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0500F-7682-3BFB-9D95-D3199CB0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9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C30F-EB5C-F876-F610-56A136D3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6EE29-C4B7-484B-5F99-4A2DA9C2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BE34A-51DF-F0CD-F03C-36CE5A1E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F1F5D-9740-E5B8-51EE-B68B11AF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1C6B8-9160-1159-7690-62770B59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6360F-5235-C77F-8B62-E70D6E5F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AB26A-C693-4B40-5E9B-DA73AB0D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7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B9A7-707F-8917-EED3-F789FA1EE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2268A-FFBC-DB83-BE9B-DBE40D5C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0D36B-31E1-E4F2-E962-784774D9F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4EE58-CD8F-CCF8-547D-42DDD100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5366A-5182-78AA-AB0D-690E15BB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14CC-AE36-1A9C-9DBA-7590C5BE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4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E173-2F8D-EC6B-010F-1B527F9B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6118B-9EC8-ED55-B940-3F4223084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DC5BC-4BF4-0863-0BA3-6B9B8B44A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518F8-42C0-94DC-7239-3904DD10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31873-3824-D3AC-4A3E-151D0606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CEBCD-ED35-73E0-C321-8C5C06CB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3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93BC1-53C4-AFFD-79A0-4FA4315F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38211-F64B-C14C-F7DD-E3CE749B7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C25C-CF18-9704-E5D0-12FC50A7B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4232-0EC6-4B33-B313-95F71A22FF6E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F2EB-C508-28A0-E4EA-C1879586E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D366D-EAF0-3175-9EDC-1D54DDB3D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E141-EA91-4332-9D02-1C076339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5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4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02A51-9E72-D9D5-1B9B-BB030D16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We take time to be quiet and to light the candle.</a:t>
            </a:r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tter to Light a Candle Than to Curse the Darkness – Quote Investigator®">
            <a:extLst>
              <a:ext uri="{FF2B5EF4-FFF2-40B4-BE49-F238E27FC236}">
                <a16:creationId xmlns:a16="http://schemas.microsoft.com/office/drawing/2014/main" id="{5644569C-D8A2-8DC1-428C-5E2F8984FD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r="435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4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02285-6A1B-1EF8-6ACF-977FDDA9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392"/>
            <a:ext cx="4333009" cy="5504688"/>
          </a:xfrm>
        </p:spPr>
        <p:txBody>
          <a:bodyPr>
            <a:normAutofit/>
          </a:bodyPr>
          <a:lstStyle/>
          <a:p>
            <a:endParaRPr lang="en-GB" sz="6000" dirty="0">
              <a:solidFill>
                <a:schemeClr val="bg1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ED3805A-B6C1-7F0C-DB9D-1F95CA6C6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91050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01855-E71A-8616-E384-3734C33C12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825625"/>
            <a:ext cx="3296055" cy="2386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/>
              <a:t>Our school motto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10950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F6D8C-BC34-B9F1-6534-CB129F1B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Looking out at the world</a:t>
            </a:r>
            <a:endParaRPr lang="en-GB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5495-EA61-B739-408E-405F0CB4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Learning about </a:t>
            </a:r>
            <a:r>
              <a:rPr lang="en-US" sz="6600" b="1" dirty="0"/>
              <a:t>DIVERSITY</a:t>
            </a:r>
            <a:endParaRPr lang="en-GB" sz="6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45724-CC5B-AB0A-D190-318A4125B4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8" r="1687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20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F3AAB-F3B0-8538-9445-AC471EEC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DIVERSITY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BDD28-D540-A624-BFE0-6D8BF446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2878232"/>
            <a:ext cx="6579910" cy="3210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8417-4EBE-3FAB-D0F9-75AE5BF2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br>
              <a:rPr lang="en-US" sz="17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endParaRPr lang="en-US" sz="17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 state of being diverse; variety.</a:t>
            </a:r>
          </a:p>
          <a:p>
            <a:pPr marL="0" indent="0">
              <a:buNone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"there was considerable diversity in the </a:t>
            </a:r>
            <a:r>
              <a:rPr lang="en-US" sz="1700" dirty="0">
                <a:solidFill>
                  <a:srgbClr val="FFFFFF"/>
                </a:solidFill>
                <a:latin typeface="arial" panose="020B0604020202020204" pitchFamily="34" charset="0"/>
              </a:rPr>
              <a:t>colours children wore</a:t>
            </a:r>
            <a:r>
              <a:rPr lang="en-US" sz="17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"</a:t>
            </a:r>
          </a:p>
          <a:p>
            <a:pPr marL="0" indent="0">
              <a:buNone/>
            </a:pPr>
            <a:endParaRPr lang="en-US" sz="1700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2. the practice or quality of including or involving people from a range of different social and ethnic backgrounds and of different </a:t>
            </a:r>
            <a:r>
              <a:rPr lang="en-US" sz="1700" b="0" i="0" u="sng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genders</a:t>
            </a:r>
            <a:r>
              <a:rPr lang="en-US" sz="17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sexual </a:t>
            </a:r>
            <a:r>
              <a:rPr lang="en-US" sz="1700" b="0" i="0" u="sng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orientations</a:t>
            </a:r>
            <a:r>
              <a:rPr lang="en-US" sz="17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etc.</a:t>
            </a:r>
          </a:p>
          <a:p>
            <a:pPr marL="0" indent="0">
              <a:buNone/>
            </a:pPr>
            <a:r>
              <a:rPr lang="en-US" sz="17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"equality and diversity </a:t>
            </a:r>
            <a:r>
              <a:rPr lang="en-US" sz="1700" dirty="0">
                <a:solidFill>
                  <a:srgbClr val="FFFFFF"/>
                </a:solidFill>
                <a:latin typeface="arial" panose="020B0604020202020204" pitchFamily="34" charset="0"/>
              </a:rPr>
              <a:t>make the world a fairer, happier place for everyone</a:t>
            </a:r>
            <a:r>
              <a:rPr lang="en-US" sz="17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"</a:t>
            </a:r>
          </a:p>
          <a:p>
            <a:endParaRPr lang="en-GB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8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15FCB-3F4D-48AB-353B-63B3957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1" y="24508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DIVERSITY</a:t>
            </a:r>
          </a:p>
        </p:txBody>
      </p:sp>
      <p:pic>
        <p:nvPicPr>
          <p:cNvPr id="2050" name="Picture 2" descr="Meaning of Diversity">
            <a:extLst>
              <a:ext uri="{FF2B5EF4-FFF2-40B4-BE49-F238E27FC236}">
                <a16:creationId xmlns:a16="http://schemas.microsoft.com/office/drawing/2014/main" id="{696A32CE-3BFB-25EA-BAD4-15A2AF0DD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876" y="2246409"/>
            <a:ext cx="8174247" cy="40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9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77E56-A1F9-A84D-6B36-44AA1D92D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8350"/>
            <a:ext cx="5849938" cy="412273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11563D-1E6E-A5BD-5F21-42EA06CD7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1" r="18380"/>
          <a:stretch/>
        </p:blipFill>
        <p:spPr>
          <a:xfrm>
            <a:off x="6757988" y="2038350"/>
            <a:ext cx="4594225" cy="4122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8853C5-A1FC-C93F-AFF5-B74E2417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/>
              <a:t>Diverse                                        similar/uniform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5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0DCF-F3DE-601D-D737-3232A8D8C5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autism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5AF3B-26CF-B700-BC9E-26B49F7BB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https://www.youtube.com/watch?v=RbwRrVw-CRo</a:t>
            </a:r>
          </a:p>
        </p:txBody>
      </p:sp>
    </p:spTree>
    <p:extLst>
      <p:ext uri="{BB962C8B-B14F-4D97-AF65-F5344CB8AC3E}">
        <p14:creationId xmlns:p14="http://schemas.microsoft.com/office/powerpoint/2010/main" val="178878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0D3E3-C46E-269E-2D98-FB6196204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Reflection</a:t>
            </a:r>
            <a:endParaRPr lang="en-GB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DA0E66-5EB4-DB39-48E4-05CFC98C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Dear Lord</a:t>
            </a:r>
          </a:p>
          <a:p>
            <a:r>
              <a:rPr lang="en-US" sz="2200" dirty="0"/>
              <a:t>Help us to welcome diversity into our lives and our school.</a:t>
            </a:r>
          </a:p>
          <a:p>
            <a:r>
              <a:rPr lang="en-US" sz="2200" dirty="0"/>
              <a:t>Help us to include and value those who may be different from us and to see the </a:t>
            </a:r>
            <a:r>
              <a:rPr lang="en-US" sz="2200" dirty="0" err="1"/>
              <a:t>colour</a:t>
            </a:r>
            <a:r>
              <a:rPr lang="en-US" sz="2200" dirty="0"/>
              <a:t> and value  that they bring to the world.</a:t>
            </a:r>
          </a:p>
          <a:p>
            <a:r>
              <a:rPr lang="en-US" sz="2200" dirty="0"/>
              <a:t>Amen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E7970B-1674-565B-1CDB-8F65E95A0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494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5F63FF5A-B9E2-4989-825C-C62CD37CB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27EF2A7-42DD-096F-45F6-DE618881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11" y="722377"/>
            <a:ext cx="3605572" cy="301345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How will you support and include others who are </a:t>
            </a:r>
            <a:r>
              <a:rPr lang="en-US" sz="4000"/>
              <a:t>different from </a:t>
            </a:r>
            <a:r>
              <a:rPr lang="en-US" sz="4000" dirty="0"/>
              <a:t>you today?</a:t>
            </a:r>
            <a:endParaRPr lang="en-GB" sz="4000" dirty="0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B318E6-AAE9-3901-9115-733FD9DBD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2" r="11632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92956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Office Theme</vt:lpstr>
      <vt:lpstr>We take time to be quiet and to light the candle.</vt:lpstr>
      <vt:lpstr>PowerPoint Presentation</vt:lpstr>
      <vt:lpstr>Looking out at the world</vt:lpstr>
      <vt:lpstr>DIVERSITY</vt:lpstr>
      <vt:lpstr>DIVERSITY</vt:lpstr>
      <vt:lpstr>Diverse                                        similar/uniform</vt:lpstr>
      <vt:lpstr>Understanding autism</vt:lpstr>
      <vt:lpstr>Reflection</vt:lpstr>
      <vt:lpstr>How will you support and include others who are different from you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take time to be quiet and to light the candle.</dc:title>
  <dc:creator>Samantha McCarthy-patmore</dc:creator>
  <cp:lastModifiedBy>Samantha McCarthy-patmore</cp:lastModifiedBy>
  <cp:revision>1</cp:revision>
  <dcterms:created xsi:type="dcterms:W3CDTF">2023-02-02T09:44:07Z</dcterms:created>
  <dcterms:modified xsi:type="dcterms:W3CDTF">2023-02-02T23:30:34Z</dcterms:modified>
</cp:coreProperties>
</file>