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86" r:id="rId4"/>
    <p:sldId id="277" r:id="rId5"/>
    <p:sldId id="292" r:id="rId6"/>
    <p:sldId id="262" r:id="rId7"/>
    <p:sldId id="273" r:id="rId8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E17B"/>
    <a:srgbClr val="19046B"/>
    <a:srgbClr val="271475"/>
    <a:srgbClr val="F09A07"/>
    <a:srgbClr val="120E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006BB8-7DAD-44AE-90E8-214FBC152B45}" v="4" dt="2022-08-24T12:03:00.8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 Tanner" userId="S::matt.tanner@thelink.academy::87bacf5b-0882-44c8-8534-1768f8a61ebb" providerId="AD" clId="Web-{7DEEFFDF-2C6F-5375-843A-9EA2A92E7F2A}"/>
    <pc:docChg chg="addSld delSld modSld">
      <pc:chgData name="Matt Tanner" userId="S::matt.tanner@thelink.academy::87bacf5b-0882-44c8-8534-1768f8a61ebb" providerId="AD" clId="Web-{7DEEFFDF-2C6F-5375-843A-9EA2A92E7F2A}" dt="2022-02-01T21:14:02.530" v="3"/>
      <pc:docMkLst>
        <pc:docMk/>
      </pc:docMkLst>
      <pc:sldChg chg="del">
        <pc:chgData name="Matt Tanner" userId="S::matt.tanner@thelink.academy::87bacf5b-0882-44c8-8534-1768f8a61ebb" providerId="AD" clId="Web-{7DEEFFDF-2C6F-5375-843A-9EA2A92E7F2A}" dt="2022-02-01T21:14:02.530" v="3"/>
        <pc:sldMkLst>
          <pc:docMk/>
          <pc:sldMk cId="3967209420" sldId="285"/>
        </pc:sldMkLst>
      </pc:sldChg>
      <pc:sldChg chg="addSp delSp add replId delAnim">
        <pc:chgData name="Matt Tanner" userId="S::matt.tanner@thelink.academy::87bacf5b-0882-44c8-8534-1768f8a61ebb" providerId="AD" clId="Web-{7DEEFFDF-2C6F-5375-843A-9EA2A92E7F2A}" dt="2022-02-01T21:14:00.718" v="2"/>
        <pc:sldMkLst>
          <pc:docMk/>
          <pc:sldMk cId="3529357061" sldId="286"/>
        </pc:sldMkLst>
        <pc:spChg chg="add">
          <ac:chgData name="Matt Tanner" userId="S::matt.tanner@thelink.academy::87bacf5b-0882-44c8-8534-1768f8a61ebb" providerId="AD" clId="Web-{7DEEFFDF-2C6F-5375-843A-9EA2A92E7F2A}" dt="2022-02-01T21:14:00.718" v="2"/>
          <ac:spMkLst>
            <pc:docMk/>
            <pc:sldMk cId="3529357061" sldId="286"/>
            <ac:spMk id="5" creationId="{1A99B843-CD23-4654-9AA4-11626252B698}"/>
          </ac:spMkLst>
        </pc:spChg>
        <pc:spChg chg="del">
          <ac:chgData name="Matt Tanner" userId="S::matt.tanner@thelink.academy::87bacf5b-0882-44c8-8534-1768f8a61ebb" providerId="AD" clId="Web-{7DEEFFDF-2C6F-5375-843A-9EA2A92E7F2A}" dt="2022-02-01T21:13:54.046" v="1"/>
          <ac:spMkLst>
            <pc:docMk/>
            <pc:sldMk cId="3529357061" sldId="286"/>
            <ac:spMk id="7" creationId="{DFAB9C30-6C30-4739-AFE9-A998964DD567}"/>
          </ac:spMkLst>
        </pc:spChg>
      </pc:sldChg>
    </pc:docChg>
  </pc:docChgLst>
  <pc:docChgLst>
    <pc:chgData name="Samuel Luxa" userId="S::samuel.luxa@thelink.academy::1f433603-9ff4-4671-89a8-dc251d1bb502" providerId="AD" clId="Web-{39756254-9B94-3E8D-5EE6-17486A846DB7}"/>
    <pc:docChg chg="addSld delSld">
      <pc:chgData name="Samuel Luxa" userId="S::samuel.luxa@thelink.academy::1f433603-9ff4-4671-89a8-dc251d1bb502" providerId="AD" clId="Web-{39756254-9B94-3E8D-5EE6-17486A846DB7}" dt="2022-02-03T09:25:04.906" v="3"/>
      <pc:docMkLst>
        <pc:docMk/>
      </pc:docMkLst>
      <pc:sldChg chg="add del replId">
        <pc:chgData name="Samuel Luxa" userId="S::samuel.luxa@thelink.academy::1f433603-9ff4-4671-89a8-dc251d1bb502" providerId="AD" clId="Web-{39756254-9B94-3E8D-5EE6-17486A846DB7}" dt="2022-02-03T09:23:42.370" v="1"/>
        <pc:sldMkLst>
          <pc:docMk/>
          <pc:sldMk cId="1652250133" sldId="287"/>
        </pc:sldMkLst>
      </pc:sldChg>
      <pc:sldChg chg="add del replId">
        <pc:chgData name="Samuel Luxa" userId="S::samuel.luxa@thelink.academy::1f433603-9ff4-4671-89a8-dc251d1bb502" providerId="AD" clId="Web-{39756254-9B94-3E8D-5EE6-17486A846DB7}" dt="2022-02-03T09:25:04.906" v="3"/>
        <pc:sldMkLst>
          <pc:docMk/>
          <pc:sldMk cId="1902998141" sldId="287"/>
        </pc:sldMkLst>
      </pc:sldChg>
    </pc:docChg>
  </pc:docChgLst>
  <pc:docChgLst>
    <pc:chgData name="Matt Tanner" userId="S::matt.tanner@thelink.academy::87bacf5b-0882-44c8-8534-1768f8a61ebb" providerId="AD" clId="Web-{F830E8DB-4995-28D5-74A5-0928461D5AF7}"/>
    <pc:docChg chg="delSld modSld">
      <pc:chgData name="Matt Tanner" userId="S::matt.tanner@thelink.academy::87bacf5b-0882-44c8-8534-1768f8a61ebb" providerId="AD" clId="Web-{F830E8DB-4995-28D5-74A5-0928461D5AF7}" dt="2022-05-10T08:22:26.351" v="3"/>
      <pc:docMkLst>
        <pc:docMk/>
      </pc:docMkLst>
      <pc:sldChg chg="delSp modSp">
        <pc:chgData name="Matt Tanner" userId="S::matt.tanner@thelink.academy::87bacf5b-0882-44c8-8534-1768f8a61ebb" providerId="AD" clId="Web-{F830E8DB-4995-28D5-74A5-0928461D5AF7}" dt="2022-05-10T08:22:26.351" v="3"/>
        <pc:sldMkLst>
          <pc:docMk/>
          <pc:sldMk cId="4269022697" sldId="268"/>
        </pc:sldMkLst>
        <pc:spChg chg="del mod">
          <ac:chgData name="Matt Tanner" userId="S::matt.tanner@thelink.academy::87bacf5b-0882-44c8-8534-1768f8a61ebb" providerId="AD" clId="Web-{F830E8DB-4995-28D5-74A5-0928461D5AF7}" dt="2022-05-10T08:22:26.351" v="3"/>
          <ac:spMkLst>
            <pc:docMk/>
            <pc:sldMk cId="4269022697" sldId="268"/>
            <ac:spMk id="3" creationId="{0F8F9124-309C-44FD-9D4D-9371D13FC1F0}"/>
          </ac:spMkLst>
        </pc:spChg>
      </pc:sldChg>
      <pc:sldChg chg="del">
        <pc:chgData name="Matt Tanner" userId="S::matt.tanner@thelink.academy::87bacf5b-0882-44c8-8534-1768f8a61ebb" providerId="AD" clId="Web-{F830E8DB-4995-28D5-74A5-0928461D5AF7}" dt="2022-05-10T07:53:47.855" v="1"/>
        <pc:sldMkLst>
          <pc:docMk/>
          <pc:sldMk cId="2806432720" sldId="290"/>
        </pc:sldMkLst>
      </pc:sldChg>
      <pc:sldChg chg="del">
        <pc:chgData name="Matt Tanner" userId="S::matt.tanner@thelink.academy::87bacf5b-0882-44c8-8534-1768f8a61ebb" providerId="AD" clId="Web-{F830E8DB-4995-28D5-74A5-0928461D5AF7}" dt="2022-05-10T07:53:25.073" v="0"/>
        <pc:sldMkLst>
          <pc:docMk/>
          <pc:sldMk cId="3056620403" sldId="299"/>
        </pc:sldMkLst>
      </pc:sldChg>
    </pc:docChg>
  </pc:docChgLst>
  <pc:docChgLst>
    <pc:chgData name="Matt Tanner" userId="S::matt.tanner@thelink.academy::87bacf5b-0882-44c8-8534-1768f8a61ebb" providerId="AD" clId="Web-{24D3639A-6B2D-66A9-334E-2B47061BB986}"/>
    <pc:docChg chg="addSld delSld modSld">
      <pc:chgData name="Matt Tanner" userId="S::matt.tanner@thelink.academy::87bacf5b-0882-44c8-8534-1768f8a61ebb" providerId="AD" clId="Web-{24D3639A-6B2D-66A9-334E-2B47061BB986}" dt="2022-02-01T20:41:24.160" v="770" actId="20577"/>
      <pc:docMkLst>
        <pc:docMk/>
      </pc:docMkLst>
      <pc:sldChg chg="modSp">
        <pc:chgData name="Matt Tanner" userId="S::matt.tanner@thelink.academy::87bacf5b-0882-44c8-8534-1768f8a61ebb" providerId="AD" clId="Web-{24D3639A-6B2D-66A9-334E-2B47061BB986}" dt="2022-02-01T20:10:10.812" v="223" actId="20577"/>
        <pc:sldMkLst>
          <pc:docMk/>
          <pc:sldMk cId="2197001669" sldId="266"/>
        </pc:sldMkLst>
        <pc:spChg chg="mod">
          <ac:chgData name="Matt Tanner" userId="S::matt.tanner@thelink.academy::87bacf5b-0882-44c8-8534-1768f8a61ebb" providerId="AD" clId="Web-{24D3639A-6B2D-66A9-334E-2B47061BB986}" dt="2022-02-01T20:10:10.812" v="223" actId="20577"/>
          <ac:spMkLst>
            <pc:docMk/>
            <pc:sldMk cId="2197001669" sldId="266"/>
            <ac:spMk id="3" creationId="{FE1C81B8-CB94-45B9-ADC9-2119EFA78852}"/>
          </ac:spMkLst>
        </pc:spChg>
      </pc:sldChg>
      <pc:sldChg chg="modSp">
        <pc:chgData name="Matt Tanner" userId="S::matt.tanner@thelink.academy::87bacf5b-0882-44c8-8534-1768f8a61ebb" providerId="AD" clId="Web-{24D3639A-6B2D-66A9-334E-2B47061BB986}" dt="2022-02-01T20:13:36.506" v="353" actId="1076"/>
        <pc:sldMkLst>
          <pc:docMk/>
          <pc:sldMk cId="1009097150" sldId="267"/>
        </pc:sldMkLst>
        <pc:spChg chg="mod">
          <ac:chgData name="Matt Tanner" userId="S::matt.tanner@thelink.academy::87bacf5b-0882-44c8-8534-1768f8a61ebb" providerId="AD" clId="Web-{24D3639A-6B2D-66A9-334E-2B47061BB986}" dt="2022-02-01T20:13:22.240" v="351" actId="14100"/>
          <ac:spMkLst>
            <pc:docMk/>
            <pc:sldMk cId="1009097150" sldId="267"/>
            <ac:spMk id="3" creationId="{FE1C81B8-CB94-45B9-ADC9-2119EFA78852}"/>
          </ac:spMkLst>
        </pc:spChg>
        <pc:picChg chg="mod">
          <ac:chgData name="Matt Tanner" userId="S::matt.tanner@thelink.academy::87bacf5b-0882-44c8-8534-1768f8a61ebb" providerId="AD" clId="Web-{24D3639A-6B2D-66A9-334E-2B47061BB986}" dt="2022-02-01T20:13:13.849" v="349" actId="14100"/>
          <ac:picMkLst>
            <pc:docMk/>
            <pc:sldMk cId="1009097150" sldId="267"/>
            <ac:picMk id="1028" creationId="{9D142DE6-B561-4FC6-BCBF-7C327D441A3F}"/>
          </ac:picMkLst>
        </pc:picChg>
        <pc:picChg chg="mod">
          <ac:chgData name="Matt Tanner" userId="S::matt.tanner@thelink.academy::87bacf5b-0882-44c8-8534-1768f8a61ebb" providerId="AD" clId="Web-{24D3639A-6B2D-66A9-334E-2B47061BB986}" dt="2022-02-01T20:13:36.506" v="353" actId="1076"/>
          <ac:picMkLst>
            <pc:docMk/>
            <pc:sldMk cId="1009097150" sldId="267"/>
            <ac:picMk id="1032" creationId="{A24686DC-7631-463C-A337-30172DF48D52}"/>
          </ac:picMkLst>
        </pc:picChg>
        <pc:picChg chg="mod">
          <ac:chgData name="Matt Tanner" userId="S::matt.tanner@thelink.academy::87bacf5b-0882-44c8-8534-1768f8a61ebb" providerId="AD" clId="Web-{24D3639A-6B2D-66A9-334E-2B47061BB986}" dt="2022-02-01T20:13:17.114" v="350" actId="14100"/>
          <ac:picMkLst>
            <pc:docMk/>
            <pc:sldMk cId="1009097150" sldId="267"/>
            <ac:picMk id="1034" creationId="{85448C61-A640-4D56-B01F-BD6D2F1D8322}"/>
          </ac:picMkLst>
        </pc:picChg>
      </pc:sldChg>
      <pc:sldChg chg="modSp">
        <pc:chgData name="Matt Tanner" userId="S::matt.tanner@thelink.academy::87bacf5b-0882-44c8-8534-1768f8a61ebb" providerId="AD" clId="Web-{24D3639A-6B2D-66A9-334E-2B47061BB986}" dt="2022-02-01T20:17:21.262" v="383" actId="20577"/>
        <pc:sldMkLst>
          <pc:docMk/>
          <pc:sldMk cId="4269022697" sldId="268"/>
        </pc:sldMkLst>
        <pc:spChg chg="mod">
          <ac:chgData name="Matt Tanner" userId="S::matt.tanner@thelink.academy::87bacf5b-0882-44c8-8534-1768f8a61ebb" providerId="AD" clId="Web-{24D3639A-6B2D-66A9-334E-2B47061BB986}" dt="2022-02-01T20:17:21.262" v="383" actId="20577"/>
          <ac:spMkLst>
            <pc:docMk/>
            <pc:sldMk cId="4269022697" sldId="268"/>
            <ac:spMk id="2" creationId="{B9EDFB6E-7083-4E05-A68B-174193C45D76}"/>
          </ac:spMkLst>
        </pc:spChg>
        <pc:spChg chg="mod">
          <ac:chgData name="Matt Tanner" userId="S::matt.tanner@thelink.academy::87bacf5b-0882-44c8-8534-1768f8a61ebb" providerId="AD" clId="Web-{24D3639A-6B2D-66A9-334E-2B47061BB986}" dt="2022-02-01T20:13:51.834" v="354" actId="20577"/>
          <ac:spMkLst>
            <pc:docMk/>
            <pc:sldMk cId="4269022697" sldId="268"/>
            <ac:spMk id="3" creationId="{0F8F9124-309C-44FD-9D4D-9371D13FC1F0}"/>
          </ac:spMkLst>
        </pc:spChg>
      </pc:sldChg>
      <pc:sldChg chg="modSp">
        <pc:chgData name="Matt Tanner" userId="S::matt.tanner@thelink.academy::87bacf5b-0882-44c8-8534-1768f8a61ebb" providerId="AD" clId="Web-{24D3639A-6B2D-66A9-334E-2B47061BB986}" dt="2022-02-01T20:38:36.452" v="680"/>
        <pc:sldMkLst>
          <pc:docMk/>
          <pc:sldMk cId="3857155033" sldId="273"/>
        </pc:sldMkLst>
        <pc:graphicFrameChg chg="mod modGraphic">
          <ac:chgData name="Matt Tanner" userId="S::matt.tanner@thelink.academy::87bacf5b-0882-44c8-8534-1768f8a61ebb" providerId="AD" clId="Web-{24D3639A-6B2D-66A9-334E-2B47061BB986}" dt="2022-02-01T20:38:36.452" v="680"/>
          <ac:graphicFrameMkLst>
            <pc:docMk/>
            <pc:sldMk cId="3857155033" sldId="273"/>
            <ac:graphicFrameMk id="4" creationId="{09A09E27-4616-4D30-8CCC-426DB4521DD5}"/>
          </ac:graphicFrameMkLst>
        </pc:graphicFrameChg>
      </pc:sldChg>
      <pc:sldChg chg="modSp new del">
        <pc:chgData name="Matt Tanner" userId="S::matt.tanner@thelink.academy::87bacf5b-0882-44c8-8534-1768f8a61ebb" providerId="AD" clId="Web-{24D3639A-6B2D-66A9-334E-2B47061BB986}" dt="2022-02-01T20:10:27.641" v="225"/>
        <pc:sldMkLst>
          <pc:docMk/>
          <pc:sldMk cId="3403065846" sldId="278"/>
        </pc:sldMkLst>
        <pc:spChg chg="mod">
          <ac:chgData name="Matt Tanner" userId="S::matt.tanner@thelink.academy::87bacf5b-0882-44c8-8534-1768f8a61ebb" providerId="AD" clId="Web-{24D3639A-6B2D-66A9-334E-2B47061BB986}" dt="2022-02-01T20:02:30.362" v="188" actId="20577"/>
          <ac:spMkLst>
            <pc:docMk/>
            <pc:sldMk cId="3403065846" sldId="278"/>
            <ac:spMk id="3" creationId="{201FEE18-1E50-4510-9ACB-2E21DD1D952E}"/>
          </ac:spMkLst>
        </pc:spChg>
      </pc:sldChg>
      <pc:sldChg chg="modSp add replId">
        <pc:chgData name="Matt Tanner" userId="S::matt.tanner@thelink.academy::87bacf5b-0882-44c8-8534-1768f8a61ebb" providerId="AD" clId="Web-{24D3639A-6B2D-66A9-334E-2B47061BB986}" dt="2022-02-01T20:11:46.096" v="270" actId="20577"/>
        <pc:sldMkLst>
          <pc:docMk/>
          <pc:sldMk cId="1790576286" sldId="279"/>
        </pc:sldMkLst>
        <pc:spChg chg="mod">
          <ac:chgData name="Matt Tanner" userId="S::matt.tanner@thelink.academy::87bacf5b-0882-44c8-8534-1768f8a61ebb" providerId="AD" clId="Web-{24D3639A-6B2D-66A9-334E-2B47061BB986}" dt="2022-02-01T20:11:46.096" v="270" actId="20577"/>
          <ac:spMkLst>
            <pc:docMk/>
            <pc:sldMk cId="1790576286" sldId="279"/>
            <ac:spMk id="3" creationId="{FE1C81B8-CB94-45B9-ADC9-2119EFA78852}"/>
          </ac:spMkLst>
        </pc:spChg>
      </pc:sldChg>
      <pc:sldChg chg="addSp delSp modSp add del replId">
        <pc:chgData name="Matt Tanner" userId="S::matt.tanner@thelink.academy::87bacf5b-0882-44c8-8534-1768f8a61ebb" providerId="AD" clId="Web-{24D3639A-6B2D-66A9-334E-2B47061BB986}" dt="2022-02-01T20:10:46.267" v="228"/>
        <pc:sldMkLst>
          <pc:docMk/>
          <pc:sldMk cId="397790233" sldId="280"/>
        </pc:sldMkLst>
        <pc:spChg chg="del mod">
          <ac:chgData name="Matt Tanner" userId="S::matt.tanner@thelink.academy::87bacf5b-0882-44c8-8534-1768f8a61ebb" providerId="AD" clId="Web-{24D3639A-6B2D-66A9-334E-2B47061BB986}" dt="2022-02-01T20:10:43.829" v="227"/>
          <ac:spMkLst>
            <pc:docMk/>
            <pc:sldMk cId="397790233" sldId="280"/>
            <ac:spMk id="3" creationId="{FE1C81B8-CB94-45B9-ADC9-2119EFA78852}"/>
          </ac:spMkLst>
        </pc:spChg>
        <pc:spChg chg="add mod">
          <ac:chgData name="Matt Tanner" userId="S::matt.tanner@thelink.academy::87bacf5b-0882-44c8-8534-1768f8a61ebb" providerId="AD" clId="Web-{24D3639A-6B2D-66A9-334E-2B47061BB986}" dt="2022-02-01T20:10:43.829" v="227"/>
          <ac:spMkLst>
            <pc:docMk/>
            <pc:sldMk cId="397790233" sldId="280"/>
            <ac:spMk id="6" creationId="{75ED94E2-7514-4016-9337-8A963A1739F1}"/>
          </ac:spMkLst>
        </pc:spChg>
      </pc:sldChg>
      <pc:sldChg chg="delSp add replId">
        <pc:chgData name="Matt Tanner" userId="S::matt.tanner@thelink.academy::87bacf5b-0882-44c8-8534-1768f8a61ebb" providerId="AD" clId="Web-{24D3639A-6B2D-66A9-334E-2B47061BB986}" dt="2022-02-01T20:14:09.881" v="356"/>
        <pc:sldMkLst>
          <pc:docMk/>
          <pc:sldMk cId="2171030921" sldId="280"/>
        </pc:sldMkLst>
        <pc:graphicFrameChg chg="del">
          <ac:chgData name="Matt Tanner" userId="S::matt.tanner@thelink.academy::87bacf5b-0882-44c8-8534-1768f8a61ebb" providerId="AD" clId="Web-{24D3639A-6B2D-66A9-334E-2B47061BB986}" dt="2022-02-01T20:14:09.881" v="356"/>
          <ac:graphicFrameMkLst>
            <pc:docMk/>
            <pc:sldMk cId="2171030921" sldId="280"/>
            <ac:graphicFrameMk id="7" creationId="{06F2E3A1-737F-4CE9-84F3-C8952E0AE5BB}"/>
          </ac:graphicFrameMkLst>
        </pc:graphicFrameChg>
      </pc:sldChg>
      <pc:sldChg chg="addSp delSp modSp add del replId">
        <pc:chgData name="Matt Tanner" userId="S::matt.tanner@thelink.academy::87bacf5b-0882-44c8-8534-1768f8a61ebb" providerId="AD" clId="Web-{24D3639A-6B2D-66A9-334E-2B47061BB986}" dt="2022-02-01T20:39:41.438" v="707"/>
        <pc:sldMkLst>
          <pc:docMk/>
          <pc:sldMk cId="969418131" sldId="281"/>
        </pc:sldMkLst>
        <pc:spChg chg="mod">
          <ac:chgData name="Matt Tanner" userId="S::matt.tanner@thelink.academy::87bacf5b-0882-44c8-8534-1768f8a61ebb" providerId="AD" clId="Web-{24D3639A-6B2D-66A9-334E-2B47061BB986}" dt="2022-02-01T20:21:55.238" v="415"/>
          <ac:spMkLst>
            <pc:docMk/>
            <pc:sldMk cId="969418131" sldId="281"/>
            <ac:spMk id="2" creationId="{DF0DDDC4-4118-410E-84BD-86BB57AAC98D}"/>
          </ac:spMkLst>
        </pc:spChg>
        <pc:spChg chg="del">
          <ac:chgData name="Matt Tanner" userId="S::matt.tanner@thelink.academy::87bacf5b-0882-44c8-8534-1768f8a61ebb" providerId="AD" clId="Web-{24D3639A-6B2D-66A9-334E-2B47061BB986}" dt="2022-02-01T20:14:25.241" v="359"/>
          <ac:spMkLst>
            <pc:docMk/>
            <pc:sldMk cId="969418131" sldId="281"/>
            <ac:spMk id="3" creationId="{E58A77FC-2DF0-48AD-9BCF-A0413256FB8E}"/>
          </ac:spMkLst>
        </pc:spChg>
        <pc:spChg chg="add del mod">
          <ac:chgData name="Matt Tanner" userId="S::matt.tanner@thelink.academy::87bacf5b-0882-44c8-8534-1768f8a61ebb" providerId="AD" clId="Web-{24D3639A-6B2D-66A9-334E-2B47061BB986}" dt="2022-02-01T20:16:18.510" v="366"/>
          <ac:spMkLst>
            <pc:docMk/>
            <pc:sldMk cId="969418131" sldId="281"/>
            <ac:spMk id="4" creationId="{AA8FE558-F73B-4350-A45E-D16C1EAF2C81}"/>
          </ac:spMkLst>
        </pc:spChg>
        <pc:spChg chg="del">
          <ac:chgData name="Matt Tanner" userId="S::matt.tanner@thelink.academy::87bacf5b-0882-44c8-8534-1768f8a61ebb" providerId="AD" clId="Web-{24D3639A-6B2D-66A9-334E-2B47061BB986}" dt="2022-02-01T20:14:23.069" v="358"/>
          <ac:spMkLst>
            <pc:docMk/>
            <pc:sldMk cId="969418131" sldId="281"/>
            <ac:spMk id="5" creationId="{5171A467-8A76-458D-B821-862877C90452}"/>
          </ac:spMkLst>
        </pc:spChg>
        <pc:spChg chg="add del">
          <ac:chgData name="Matt Tanner" userId="S::matt.tanner@thelink.academy::87bacf5b-0882-44c8-8534-1768f8a61ebb" providerId="AD" clId="Web-{24D3639A-6B2D-66A9-334E-2B47061BB986}" dt="2022-02-01T20:17:03.777" v="379"/>
          <ac:spMkLst>
            <pc:docMk/>
            <pc:sldMk cId="969418131" sldId="281"/>
            <ac:spMk id="9" creationId="{A8384FB5-9ADC-4DDC-881B-597D56F5B15D}"/>
          </ac:spMkLst>
        </pc:spChg>
        <pc:spChg chg="del">
          <ac:chgData name="Matt Tanner" userId="S::matt.tanner@thelink.academy::87bacf5b-0882-44c8-8534-1768f8a61ebb" providerId="AD" clId="Web-{24D3639A-6B2D-66A9-334E-2B47061BB986}" dt="2022-02-01T20:14:27.492" v="360"/>
          <ac:spMkLst>
            <pc:docMk/>
            <pc:sldMk cId="969418131" sldId="281"/>
            <ac:spMk id="10" creationId="{FD7F4FD3-7B5F-4C48-9DF7-D1FC3C12D705}"/>
          </ac:spMkLst>
        </pc:spChg>
        <pc:spChg chg="add del">
          <ac:chgData name="Matt Tanner" userId="S::matt.tanner@thelink.academy::87bacf5b-0882-44c8-8534-1768f8a61ebb" providerId="AD" clId="Web-{24D3639A-6B2D-66A9-334E-2B47061BB986}" dt="2022-02-01T20:17:03.777" v="379"/>
          <ac:spMkLst>
            <pc:docMk/>
            <pc:sldMk cId="969418131" sldId="281"/>
            <ac:spMk id="11" creationId="{1199E1B1-A8C0-4FE8-A5A8-1CB41D69F857}"/>
          </ac:spMkLst>
        </pc:spChg>
        <pc:spChg chg="del">
          <ac:chgData name="Matt Tanner" userId="S::matt.tanner@thelink.academy::87bacf5b-0882-44c8-8534-1768f8a61ebb" providerId="AD" clId="Web-{24D3639A-6B2D-66A9-334E-2B47061BB986}" dt="2022-02-01T20:14:32.241" v="361"/>
          <ac:spMkLst>
            <pc:docMk/>
            <pc:sldMk cId="969418131" sldId="281"/>
            <ac:spMk id="12" creationId="{F6FD1ED8-4E7C-4EA2-AA45-BA9740BE5DBA}"/>
          </ac:spMkLst>
        </pc:spChg>
        <pc:spChg chg="add del">
          <ac:chgData name="Matt Tanner" userId="S::matt.tanner@thelink.academy::87bacf5b-0882-44c8-8534-1768f8a61ebb" providerId="AD" clId="Web-{24D3639A-6B2D-66A9-334E-2B47061BB986}" dt="2022-02-01T20:17:03.777" v="379"/>
          <ac:spMkLst>
            <pc:docMk/>
            <pc:sldMk cId="969418131" sldId="281"/>
            <ac:spMk id="13" creationId="{84A8DE83-DE75-4B41-9DB4-A7EC0B0DEC0B}"/>
          </ac:spMkLst>
        </pc:spChg>
        <pc:spChg chg="del">
          <ac:chgData name="Matt Tanner" userId="S::matt.tanner@thelink.academy::87bacf5b-0882-44c8-8534-1768f8a61ebb" providerId="AD" clId="Web-{24D3639A-6B2D-66A9-334E-2B47061BB986}" dt="2022-02-01T20:14:36.257" v="362"/>
          <ac:spMkLst>
            <pc:docMk/>
            <pc:sldMk cId="969418131" sldId="281"/>
            <ac:spMk id="14" creationId="{0432E855-8E3F-4A28-B943-FCC02B068F1F}"/>
          </ac:spMkLst>
        </pc:spChg>
        <pc:spChg chg="add del">
          <ac:chgData name="Matt Tanner" userId="S::matt.tanner@thelink.academy::87bacf5b-0882-44c8-8534-1768f8a61ebb" providerId="AD" clId="Web-{24D3639A-6B2D-66A9-334E-2B47061BB986}" dt="2022-02-01T20:17:03.777" v="379"/>
          <ac:spMkLst>
            <pc:docMk/>
            <pc:sldMk cId="969418131" sldId="281"/>
            <ac:spMk id="15" creationId="{A7009A0A-BEF5-4EAC-AF15-E4F9F002E239}"/>
          </ac:spMkLst>
        </pc:spChg>
        <pc:spChg chg="del">
          <ac:chgData name="Matt Tanner" userId="S::matt.tanner@thelink.academy::87bacf5b-0882-44c8-8534-1768f8a61ebb" providerId="AD" clId="Web-{24D3639A-6B2D-66A9-334E-2B47061BB986}" dt="2022-02-01T20:14:38.960" v="363"/>
          <ac:spMkLst>
            <pc:docMk/>
            <pc:sldMk cId="969418131" sldId="281"/>
            <ac:spMk id="16" creationId="{466C42D2-D9C7-4A82-A38C-774A8132D42B}"/>
          </ac:spMkLst>
        </pc:spChg>
        <pc:spChg chg="add del mod">
          <ac:chgData name="Matt Tanner" userId="S::matt.tanner@thelink.academy::87bacf5b-0882-44c8-8534-1768f8a61ebb" providerId="AD" clId="Web-{24D3639A-6B2D-66A9-334E-2B47061BB986}" dt="2022-02-01T20:21:42.534" v="412"/>
          <ac:spMkLst>
            <pc:docMk/>
            <pc:sldMk cId="969418131" sldId="281"/>
            <ac:spMk id="18" creationId="{C153640E-C475-4B4D-848C-875606433A7E}"/>
          </ac:spMkLst>
        </pc:spChg>
        <pc:spChg chg="add del mod">
          <ac:chgData name="Matt Tanner" userId="S::matt.tanner@thelink.academy::87bacf5b-0882-44c8-8534-1768f8a61ebb" providerId="AD" clId="Web-{24D3639A-6B2D-66A9-334E-2B47061BB986}" dt="2022-02-01T20:22:17.316" v="421"/>
          <ac:spMkLst>
            <pc:docMk/>
            <pc:sldMk cId="969418131" sldId="281"/>
            <ac:spMk id="19" creationId="{BFAE9653-A527-4792-840B-B3320FA24106}"/>
          </ac:spMkLst>
        </pc:spChg>
        <pc:spChg chg="add del">
          <ac:chgData name="Matt Tanner" userId="S::matt.tanner@thelink.academy::87bacf5b-0882-44c8-8534-1768f8a61ebb" providerId="AD" clId="Web-{24D3639A-6B2D-66A9-334E-2B47061BB986}" dt="2022-02-01T20:17:03.777" v="378"/>
          <ac:spMkLst>
            <pc:docMk/>
            <pc:sldMk cId="969418131" sldId="281"/>
            <ac:spMk id="20" creationId="{A4E37431-20F0-4DD6-84A9-ED2B644943A2}"/>
          </ac:spMkLst>
        </pc:spChg>
        <pc:spChg chg="add del">
          <ac:chgData name="Matt Tanner" userId="S::matt.tanner@thelink.academy::87bacf5b-0882-44c8-8534-1768f8a61ebb" providerId="AD" clId="Web-{24D3639A-6B2D-66A9-334E-2B47061BB986}" dt="2022-02-01T20:17:03.777" v="378"/>
          <ac:spMkLst>
            <pc:docMk/>
            <pc:sldMk cId="969418131" sldId="281"/>
            <ac:spMk id="22" creationId="{0AE98B72-66C6-4AB4-AF0D-BA830DE86393}"/>
          </ac:spMkLst>
        </pc:spChg>
        <pc:spChg chg="add del">
          <ac:chgData name="Matt Tanner" userId="S::matt.tanner@thelink.academy::87bacf5b-0882-44c8-8534-1768f8a61ebb" providerId="AD" clId="Web-{24D3639A-6B2D-66A9-334E-2B47061BB986}" dt="2022-02-01T20:17:03.777" v="378"/>
          <ac:spMkLst>
            <pc:docMk/>
            <pc:sldMk cId="969418131" sldId="281"/>
            <ac:spMk id="24" creationId="{407EAFC6-733F-403D-BB4D-05A3A28742F1}"/>
          </ac:spMkLst>
        </pc:spChg>
        <pc:spChg chg="add del">
          <ac:chgData name="Matt Tanner" userId="S::matt.tanner@thelink.academy::87bacf5b-0882-44c8-8534-1768f8a61ebb" providerId="AD" clId="Web-{24D3639A-6B2D-66A9-334E-2B47061BB986}" dt="2022-02-01T20:17:03.777" v="378"/>
          <ac:spMkLst>
            <pc:docMk/>
            <pc:sldMk cId="969418131" sldId="281"/>
            <ac:spMk id="26" creationId="{17A36730-4CB0-4F61-AD11-A44C9765833F}"/>
          </ac:spMkLst>
        </pc:spChg>
        <pc:spChg chg="add del">
          <ac:chgData name="Matt Tanner" userId="S::matt.tanner@thelink.academy::87bacf5b-0882-44c8-8534-1768f8a61ebb" providerId="AD" clId="Web-{24D3639A-6B2D-66A9-334E-2B47061BB986}" dt="2022-02-01T20:17:03.777" v="378"/>
          <ac:spMkLst>
            <pc:docMk/>
            <pc:sldMk cId="969418131" sldId="281"/>
            <ac:spMk id="28" creationId="{C69C79E1-F916-4929-A4F3-DE763D4BFA57}"/>
          </ac:spMkLst>
        </pc:spChg>
        <pc:spChg chg="add del">
          <ac:chgData name="Matt Tanner" userId="S::matt.tanner@thelink.academy::87bacf5b-0882-44c8-8534-1768f8a61ebb" providerId="AD" clId="Web-{24D3639A-6B2D-66A9-334E-2B47061BB986}" dt="2022-02-01T20:17:03.777" v="378"/>
          <ac:spMkLst>
            <pc:docMk/>
            <pc:sldMk cId="969418131" sldId="281"/>
            <ac:spMk id="30" creationId="{767334AB-16BD-4EC7-8C6B-4B5171600933}"/>
          </ac:spMkLst>
        </pc:spChg>
        <pc:spChg chg="add del">
          <ac:chgData name="Matt Tanner" userId="S::matt.tanner@thelink.academy::87bacf5b-0882-44c8-8534-1768f8a61ebb" providerId="AD" clId="Web-{24D3639A-6B2D-66A9-334E-2B47061BB986}" dt="2022-02-01T20:21:55.238" v="415"/>
          <ac:spMkLst>
            <pc:docMk/>
            <pc:sldMk cId="969418131" sldId="281"/>
            <ac:spMk id="32" creationId="{D12DDE76-C203-4047-9998-63900085B5E8}"/>
          </ac:spMkLst>
        </pc:spChg>
        <pc:spChg chg="add mod">
          <ac:chgData name="Matt Tanner" userId="S::matt.tanner@thelink.academy::87bacf5b-0882-44c8-8534-1768f8a61ebb" providerId="AD" clId="Web-{24D3639A-6B2D-66A9-334E-2B47061BB986}" dt="2022-02-01T20:22:22.474" v="422" actId="1076"/>
          <ac:spMkLst>
            <pc:docMk/>
            <pc:sldMk cId="969418131" sldId="281"/>
            <ac:spMk id="36" creationId="{F235B5A9-A1B0-47AA-AB27-0C5617C4291B}"/>
          </ac:spMkLst>
        </pc:spChg>
        <pc:spChg chg="add">
          <ac:chgData name="Matt Tanner" userId="S::matt.tanner@thelink.academy::87bacf5b-0882-44c8-8534-1768f8a61ebb" providerId="AD" clId="Web-{24D3639A-6B2D-66A9-334E-2B47061BB986}" dt="2022-02-01T20:21:55.238" v="415"/>
          <ac:spMkLst>
            <pc:docMk/>
            <pc:sldMk cId="969418131" sldId="281"/>
            <ac:spMk id="37" creationId="{6F5A5072-7B47-4D32-B52A-4EBBF590B8A5}"/>
          </ac:spMkLst>
        </pc:spChg>
        <pc:spChg chg="add">
          <ac:chgData name="Matt Tanner" userId="S::matt.tanner@thelink.academy::87bacf5b-0882-44c8-8534-1768f8a61ebb" providerId="AD" clId="Web-{24D3639A-6B2D-66A9-334E-2B47061BB986}" dt="2022-02-01T20:21:55.238" v="415"/>
          <ac:spMkLst>
            <pc:docMk/>
            <pc:sldMk cId="969418131" sldId="281"/>
            <ac:spMk id="39" creationId="{9715DAF0-AE1B-46C9-8A6B-DB2AA05AB91D}"/>
          </ac:spMkLst>
        </pc:spChg>
        <pc:spChg chg="add">
          <ac:chgData name="Matt Tanner" userId="S::matt.tanner@thelink.academy::87bacf5b-0882-44c8-8534-1768f8a61ebb" providerId="AD" clId="Web-{24D3639A-6B2D-66A9-334E-2B47061BB986}" dt="2022-02-01T20:21:55.238" v="415"/>
          <ac:spMkLst>
            <pc:docMk/>
            <pc:sldMk cId="969418131" sldId="281"/>
            <ac:spMk id="41" creationId="{6016219D-510E-4184-9090-6D5578A87BD1}"/>
          </ac:spMkLst>
        </pc:spChg>
        <pc:spChg chg="add">
          <ac:chgData name="Matt Tanner" userId="S::matt.tanner@thelink.academy::87bacf5b-0882-44c8-8534-1768f8a61ebb" providerId="AD" clId="Web-{24D3639A-6B2D-66A9-334E-2B47061BB986}" dt="2022-02-01T20:21:55.238" v="415"/>
          <ac:spMkLst>
            <pc:docMk/>
            <pc:sldMk cId="969418131" sldId="281"/>
            <ac:spMk id="43" creationId="{AFF4A713-7B75-4B21-90D7-5AB19547C728}"/>
          </ac:spMkLst>
        </pc:spChg>
        <pc:spChg chg="add">
          <ac:chgData name="Matt Tanner" userId="S::matt.tanner@thelink.academy::87bacf5b-0882-44c8-8534-1768f8a61ebb" providerId="AD" clId="Web-{24D3639A-6B2D-66A9-334E-2B47061BB986}" dt="2022-02-01T20:21:55.238" v="415"/>
          <ac:spMkLst>
            <pc:docMk/>
            <pc:sldMk cId="969418131" sldId="281"/>
            <ac:spMk id="45" creationId="{DC631C0B-6DA6-4E57-8231-CE32B3434A7E}"/>
          </ac:spMkLst>
        </pc:spChg>
        <pc:spChg chg="add">
          <ac:chgData name="Matt Tanner" userId="S::matt.tanner@thelink.academy::87bacf5b-0882-44c8-8534-1768f8a61ebb" providerId="AD" clId="Web-{24D3639A-6B2D-66A9-334E-2B47061BB986}" dt="2022-02-01T20:21:55.238" v="415"/>
          <ac:spMkLst>
            <pc:docMk/>
            <pc:sldMk cId="969418131" sldId="281"/>
            <ac:spMk id="47" creationId="{C29501E6-A978-4A61-9689-9085AF97A53A}"/>
          </ac:spMkLst>
        </pc:spChg>
        <pc:picChg chg="add del mod">
          <ac:chgData name="Matt Tanner" userId="S::matt.tanner@thelink.academy::87bacf5b-0882-44c8-8534-1768f8a61ebb" providerId="AD" clId="Web-{24D3639A-6B2D-66A9-334E-2B47061BB986}" dt="2022-02-01T20:19:31.078" v="403"/>
          <ac:picMkLst>
            <pc:docMk/>
            <pc:sldMk cId="969418131" sldId="281"/>
            <ac:picMk id="6" creationId="{D79CCF23-6C9A-4FFB-914D-53F02AC0486C}"/>
          </ac:picMkLst>
        </pc:picChg>
        <pc:picChg chg="add del mod">
          <ac:chgData name="Matt Tanner" userId="S::matt.tanner@thelink.academy::87bacf5b-0882-44c8-8534-1768f8a61ebb" providerId="AD" clId="Web-{24D3639A-6B2D-66A9-334E-2B47061BB986}" dt="2022-02-01T20:21:42.534" v="414"/>
          <ac:picMkLst>
            <pc:docMk/>
            <pc:sldMk cId="969418131" sldId="281"/>
            <ac:picMk id="7" creationId="{A8762988-4C6B-41C1-BA37-C93DA7AF55EB}"/>
          </ac:picMkLst>
        </pc:picChg>
        <pc:picChg chg="add del mod">
          <ac:chgData name="Matt Tanner" userId="S::matt.tanner@thelink.academy::87bacf5b-0882-44c8-8534-1768f8a61ebb" providerId="AD" clId="Web-{24D3639A-6B2D-66A9-334E-2B47061BB986}" dt="2022-02-01T20:21:27.331" v="408"/>
          <ac:picMkLst>
            <pc:docMk/>
            <pc:sldMk cId="969418131" sldId="281"/>
            <ac:picMk id="8" creationId="{68C93711-437F-4D62-B1F9-54816B92D3B8}"/>
          </ac:picMkLst>
        </pc:picChg>
        <pc:picChg chg="del">
          <ac:chgData name="Matt Tanner" userId="S::matt.tanner@thelink.academy::87bacf5b-0882-44c8-8534-1768f8a61ebb" providerId="AD" clId="Web-{24D3639A-6B2D-66A9-334E-2B47061BB986}" dt="2022-02-01T20:16:26.494" v="370"/>
          <ac:picMkLst>
            <pc:docMk/>
            <pc:sldMk cId="969418131" sldId="281"/>
            <ac:picMk id="17" creationId="{4FC8FA3D-8D54-49A0-99EE-6DB09A33F50C}"/>
          </ac:picMkLst>
        </pc:picChg>
        <pc:picChg chg="add del mod modCrop">
          <ac:chgData name="Matt Tanner" userId="S::matt.tanner@thelink.academy::87bacf5b-0882-44c8-8534-1768f8a61ebb" providerId="AD" clId="Web-{24D3639A-6B2D-66A9-334E-2B47061BB986}" dt="2022-02-01T20:21:42.534" v="413"/>
          <ac:picMkLst>
            <pc:docMk/>
            <pc:sldMk cId="969418131" sldId="281"/>
            <ac:picMk id="25" creationId="{ECABC79B-B7BD-4BDB-9069-C18EB94AE99A}"/>
          </ac:picMkLst>
        </pc:picChg>
        <pc:picChg chg="add mod">
          <ac:chgData name="Matt Tanner" userId="S::matt.tanner@thelink.academy::87bacf5b-0882-44c8-8534-1768f8a61ebb" providerId="AD" clId="Web-{24D3639A-6B2D-66A9-334E-2B47061BB986}" dt="2022-02-01T20:22:15.207" v="420" actId="1076"/>
          <ac:picMkLst>
            <pc:docMk/>
            <pc:sldMk cId="969418131" sldId="281"/>
            <ac:picMk id="34" creationId="{701548F4-095B-453A-AF5B-0BA3BADD7F49}"/>
          </ac:picMkLst>
        </pc:picChg>
        <pc:picChg chg="add">
          <ac:chgData name="Matt Tanner" userId="S::matt.tanner@thelink.academy::87bacf5b-0882-44c8-8534-1768f8a61ebb" providerId="AD" clId="Web-{24D3639A-6B2D-66A9-334E-2B47061BB986}" dt="2022-02-01T20:22:10.363" v="418"/>
          <ac:picMkLst>
            <pc:docMk/>
            <pc:sldMk cId="969418131" sldId="281"/>
            <ac:picMk id="35" creationId="{1F920CDE-25A7-4CB1-9737-46AB6852D439}"/>
          </ac:picMkLst>
        </pc:picChg>
      </pc:sldChg>
      <pc:sldChg chg="addSp delSp modSp add del replId">
        <pc:chgData name="Matt Tanner" userId="S::matt.tanner@thelink.academy::87bacf5b-0882-44c8-8534-1768f8a61ebb" providerId="AD" clId="Web-{24D3639A-6B2D-66A9-334E-2B47061BB986}" dt="2022-02-01T20:40:13.564" v="714"/>
        <pc:sldMkLst>
          <pc:docMk/>
          <pc:sldMk cId="436362504" sldId="282"/>
        </pc:sldMkLst>
        <pc:spChg chg="mod">
          <ac:chgData name="Matt Tanner" userId="S::matt.tanner@thelink.academy::87bacf5b-0882-44c8-8534-1768f8a61ebb" providerId="AD" clId="Web-{24D3639A-6B2D-66A9-334E-2B47061BB986}" dt="2022-02-01T20:31:14.987" v="470"/>
          <ac:spMkLst>
            <pc:docMk/>
            <pc:sldMk cId="436362504" sldId="282"/>
            <ac:spMk id="2" creationId="{DF0DDDC4-4118-410E-84BD-86BB57AAC98D}"/>
          </ac:spMkLst>
        </pc:spChg>
        <pc:spChg chg="del">
          <ac:chgData name="Matt Tanner" userId="S::matt.tanner@thelink.academy::87bacf5b-0882-44c8-8534-1768f8a61ebb" providerId="AD" clId="Web-{24D3639A-6B2D-66A9-334E-2B47061BB986}" dt="2022-02-01T20:23:06.099" v="433"/>
          <ac:spMkLst>
            <pc:docMk/>
            <pc:sldMk cId="436362504" sldId="282"/>
            <ac:spMk id="3" creationId="{E58A77FC-2DF0-48AD-9BCF-A0413256FB8E}"/>
          </ac:spMkLst>
        </pc:spChg>
        <pc:spChg chg="add del mod">
          <ac:chgData name="Matt Tanner" userId="S::matt.tanner@thelink.academy::87bacf5b-0882-44c8-8534-1768f8a61ebb" providerId="AD" clId="Web-{24D3639A-6B2D-66A9-334E-2B47061BB986}" dt="2022-02-01T20:30:40.424" v="464"/>
          <ac:spMkLst>
            <pc:docMk/>
            <pc:sldMk cId="436362504" sldId="282"/>
            <ac:spMk id="4" creationId="{375EAD05-0A1D-43F0-BCC0-4BA1D4E30E55}"/>
          </ac:spMkLst>
        </pc:spChg>
        <pc:spChg chg="del">
          <ac:chgData name="Matt Tanner" userId="S::matt.tanner@thelink.academy::87bacf5b-0882-44c8-8534-1768f8a61ebb" providerId="AD" clId="Web-{24D3639A-6B2D-66A9-334E-2B47061BB986}" dt="2022-02-01T20:22:39.676" v="424"/>
          <ac:spMkLst>
            <pc:docMk/>
            <pc:sldMk cId="436362504" sldId="282"/>
            <ac:spMk id="5" creationId="{5171A467-8A76-458D-B821-862877C90452}"/>
          </ac:spMkLst>
        </pc:spChg>
        <pc:spChg chg="add del mod">
          <ac:chgData name="Matt Tanner" userId="S::matt.tanner@thelink.academy::87bacf5b-0882-44c8-8534-1768f8a61ebb" providerId="AD" clId="Web-{24D3639A-6B2D-66A9-334E-2B47061BB986}" dt="2022-02-01T20:30:42.377" v="465"/>
          <ac:spMkLst>
            <pc:docMk/>
            <pc:sldMk cId="436362504" sldId="282"/>
            <ac:spMk id="6" creationId="{C7F557AC-7992-4A80-ACAC-A31649C4FFEA}"/>
          </ac:spMkLst>
        </pc:spChg>
        <pc:spChg chg="add del mod">
          <ac:chgData name="Matt Tanner" userId="S::matt.tanner@thelink.academy::87bacf5b-0882-44c8-8534-1768f8a61ebb" providerId="AD" clId="Web-{24D3639A-6B2D-66A9-334E-2B47061BB986}" dt="2022-02-01T20:26:02.291" v="460"/>
          <ac:spMkLst>
            <pc:docMk/>
            <pc:sldMk cId="436362504" sldId="282"/>
            <ac:spMk id="8" creationId="{877E2F5A-3241-4CAD-B834-DF9BC2CF5998}"/>
          </ac:spMkLst>
        </pc:spChg>
        <pc:spChg chg="del">
          <ac:chgData name="Matt Tanner" userId="S::matt.tanner@thelink.academy::87bacf5b-0882-44c8-8534-1768f8a61ebb" providerId="AD" clId="Web-{24D3639A-6B2D-66A9-334E-2B47061BB986}" dt="2022-02-01T20:31:14.987" v="470"/>
          <ac:spMkLst>
            <pc:docMk/>
            <pc:sldMk cId="436362504" sldId="282"/>
            <ac:spMk id="9" creationId="{A8384FB5-9ADC-4DDC-881B-597D56F5B15D}"/>
          </ac:spMkLst>
        </pc:spChg>
        <pc:spChg chg="del">
          <ac:chgData name="Matt Tanner" userId="S::matt.tanner@thelink.academy::87bacf5b-0882-44c8-8534-1768f8a61ebb" providerId="AD" clId="Web-{24D3639A-6B2D-66A9-334E-2B47061BB986}" dt="2022-02-01T20:23:06.099" v="432"/>
          <ac:spMkLst>
            <pc:docMk/>
            <pc:sldMk cId="436362504" sldId="282"/>
            <ac:spMk id="10" creationId="{FD7F4FD3-7B5F-4C48-9DF7-D1FC3C12D705}"/>
          </ac:spMkLst>
        </pc:spChg>
        <pc:spChg chg="del">
          <ac:chgData name="Matt Tanner" userId="S::matt.tanner@thelink.academy::87bacf5b-0882-44c8-8534-1768f8a61ebb" providerId="AD" clId="Web-{24D3639A-6B2D-66A9-334E-2B47061BB986}" dt="2022-02-01T20:31:14.987" v="470"/>
          <ac:spMkLst>
            <pc:docMk/>
            <pc:sldMk cId="436362504" sldId="282"/>
            <ac:spMk id="11" creationId="{1199E1B1-A8C0-4FE8-A5A8-1CB41D69F857}"/>
          </ac:spMkLst>
        </pc:spChg>
        <pc:spChg chg="del">
          <ac:chgData name="Matt Tanner" userId="S::matt.tanner@thelink.academy::87bacf5b-0882-44c8-8534-1768f8a61ebb" providerId="AD" clId="Web-{24D3639A-6B2D-66A9-334E-2B47061BB986}" dt="2022-02-01T20:23:06.099" v="431"/>
          <ac:spMkLst>
            <pc:docMk/>
            <pc:sldMk cId="436362504" sldId="282"/>
            <ac:spMk id="12" creationId="{F6FD1ED8-4E7C-4EA2-AA45-BA9740BE5DBA}"/>
          </ac:spMkLst>
        </pc:spChg>
        <pc:spChg chg="del">
          <ac:chgData name="Matt Tanner" userId="S::matt.tanner@thelink.academy::87bacf5b-0882-44c8-8534-1768f8a61ebb" providerId="AD" clId="Web-{24D3639A-6B2D-66A9-334E-2B47061BB986}" dt="2022-02-01T20:31:14.987" v="470"/>
          <ac:spMkLst>
            <pc:docMk/>
            <pc:sldMk cId="436362504" sldId="282"/>
            <ac:spMk id="13" creationId="{84A8DE83-DE75-4B41-9DB4-A7EC0B0DEC0B}"/>
          </ac:spMkLst>
        </pc:spChg>
        <pc:spChg chg="del">
          <ac:chgData name="Matt Tanner" userId="S::matt.tanner@thelink.academy::87bacf5b-0882-44c8-8534-1768f8a61ebb" providerId="AD" clId="Web-{24D3639A-6B2D-66A9-334E-2B47061BB986}" dt="2022-02-01T20:23:06.099" v="430"/>
          <ac:spMkLst>
            <pc:docMk/>
            <pc:sldMk cId="436362504" sldId="282"/>
            <ac:spMk id="14" creationId="{0432E855-8E3F-4A28-B943-FCC02B068F1F}"/>
          </ac:spMkLst>
        </pc:spChg>
        <pc:spChg chg="del">
          <ac:chgData name="Matt Tanner" userId="S::matt.tanner@thelink.academy::87bacf5b-0882-44c8-8534-1768f8a61ebb" providerId="AD" clId="Web-{24D3639A-6B2D-66A9-334E-2B47061BB986}" dt="2022-02-01T20:31:14.987" v="470"/>
          <ac:spMkLst>
            <pc:docMk/>
            <pc:sldMk cId="436362504" sldId="282"/>
            <ac:spMk id="15" creationId="{A7009A0A-BEF5-4EAC-AF15-E4F9F002E239}"/>
          </ac:spMkLst>
        </pc:spChg>
        <pc:spChg chg="del">
          <ac:chgData name="Matt Tanner" userId="S::matt.tanner@thelink.academy::87bacf5b-0882-44c8-8534-1768f8a61ebb" providerId="AD" clId="Web-{24D3639A-6B2D-66A9-334E-2B47061BB986}" dt="2022-02-01T20:23:06.099" v="429"/>
          <ac:spMkLst>
            <pc:docMk/>
            <pc:sldMk cId="436362504" sldId="282"/>
            <ac:spMk id="16" creationId="{466C42D2-D9C7-4A82-A38C-774A8132D42B}"/>
          </ac:spMkLst>
        </pc:spChg>
        <pc:spChg chg="add">
          <ac:chgData name="Matt Tanner" userId="S::matt.tanner@thelink.academy::87bacf5b-0882-44c8-8534-1768f8a61ebb" providerId="AD" clId="Web-{24D3639A-6B2D-66A9-334E-2B47061BB986}" dt="2022-02-01T20:31:14.987" v="470"/>
          <ac:spMkLst>
            <pc:docMk/>
            <pc:sldMk cId="436362504" sldId="282"/>
            <ac:spMk id="24" creationId="{D12DDE76-C203-4047-9998-63900085B5E8}"/>
          </ac:spMkLst>
        </pc:spChg>
        <pc:spChg chg="add mod">
          <ac:chgData name="Matt Tanner" userId="S::matt.tanner@thelink.academy::87bacf5b-0882-44c8-8534-1768f8a61ebb" providerId="AD" clId="Web-{24D3639A-6B2D-66A9-334E-2B47061BB986}" dt="2022-02-01T20:37:10.981" v="609"/>
          <ac:spMkLst>
            <pc:docMk/>
            <pc:sldMk cId="436362504" sldId="282"/>
            <ac:spMk id="30" creationId="{CBB87E13-CE2C-497D-B48F-2AD19477346F}"/>
          </ac:spMkLst>
        </pc:spChg>
        <pc:spChg chg="add mod">
          <ac:chgData name="Matt Tanner" userId="S::matt.tanner@thelink.academy::87bacf5b-0882-44c8-8534-1768f8a61ebb" providerId="AD" clId="Web-{24D3639A-6B2D-66A9-334E-2B47061BB986}" dt="2022-02-01T20:37:08.028" v="608"/>
          <ac:spMkLst>
            <pc:docMk/>
            <pc:sldMk cId="436362504" sldId="282"/>
            <ac:spMk id="31" creationId="{579C5DDC-AF9F-4573-91AE-D8FC1C0DB9E9}"/>
          </ac:spMkLst>
        </pc:spChg>
        <pc:spChg chg="add mod">
          <ac:chgData name="Matt Tanner" userId="S::matt.tanner@thelink.academy::87bacf5b-0882-44c8-8534-1768f8a61ebb" providerId="AD" clId="Web-{24D3639A-6B2D-66A9-334E-2B47061BB986}" dt="2022-02-01T20:37:05.340" v="607"/>
          <ac:spMkLst>
            <pc:docMk/>
            <pc:sldMk cId="436362504" sldId="282"/>
            <ac:spMk id="32" creationId="{A4A09F73-C4F5-4488-B5E1-C03CC78A2EA5}"/>
          </ac:spMkLst>
        </pc:spChg>
        <pc:spChg chg="add mod">
          <ac:chgData name="Matt Tanner" userId="S::matt.tanner@thelink.academy::87bacf5b-0882-44c8-8534-1768f8a61ebb" providerId="AD" clId="Web-{24D3639A-6B2D-66A9-334E-2B47061BB986}" dt="2022-02-01T20:37:01.840" v="606" actId="20577"/>
          <ac:spMkLst>
            <pc:docMk/>
            <pc:sldMk cId="436362504" sldId="282"/>
            <ac:spMk id="33" creationId="{6218A8F2-ACB1-40A5-912B-F2F2F5C0C7D5}"/>
          </ac:spMkLst>
        </pc:spChg>
        <pc:graphicFrameChg chg="del">
          <ac:chgData name="Matt Tanner" userId="S::matt.tanner@thelink.academy::87bacf5b-0882-44c8-8534-1768f8a61ebb" providerId="AD" clId="Web-{24D3639A-6B2D-66A9-334E-2B47061BB986}" dt="2022-02-01T20:22:41.895" v="425"/>
          <ac:graphicFrameMkLst>
            <pc:docMk/>
            <pc:sldMk cId="436362504" sldId="282"/>
            <ac:graphicFrameMk id="7" creationId="{06F2E3A1-737F-4CE9-84F3-C8952E0AE5BB}"/>
          </ac:graphicFrameMkLst>
        </pc:graphicFrameChg>
        <pc:picChg chg="del ord">
          <ac:chgData name="Matt Tanner" userId="S::matt.tanner@thelink.academy::87bacf5b-0882-44c8-8534-1768f8a61ebb" providerId="AD" clId="Web-{24D3639A-6B2D-66A9-334E-2B47061BB986}" dt="2022-02-01T20:36:16.448" v="567"/>
          <ac:picMkLst>
            <pc:docMk/>
            <pc:sldMk cId="436362504" sldId="282"/>
            <ac:picMk id="17" creationId="{4FC8FA3D-8D54-49A0-99EE-6DB09A33F50C}"/>
          </ac:picMkLst>
        </pc:picChg>
        <pc:picChg chg="add mod modCrop">
          <ac:chgData name="Matt Tanner" userId="S::matt.tanner@thelink.academy::87bacf5b-0882-44c8-8534-1768f8a61ebb" providerId="AD" clId="Web-{24D3639A-6B2D-66A9-334E-2B47061BB986}" dt="2022-02-01T20:32:47.943" v="485" actId="1076"/>
          <ac:picMkLst>
            <pc:docMk/>
            <pc:sldMk cId="436362504" sldId="282"/>
            <ac:picMk id="19" creationId="{F4EE5DA2-9596-4F58-B972-6A3A189C0DDA}"/>
          </ac:picMkLst>
        </pc:picChg>
        <pc:picChg chg="add del mod">
          <ac:chgData name="Matt Tanner" userId="S::matt.tanner@thelink.academy::87bacf5b-0882-44c8-8534-1768f8a61ebb" providerId="AD" clId="Web-{24D3639A-6B2D-66A9-334E-2B47061BB986}" dt="2022-02-01T20:32:30.286" v="480"/>
          <ac:picMkLst>
            <pc:docMk/>
            <pc:sldMk cId="436362504" sldId="282"/>
            <ac:picMk id="20" creationId="{8ED8C5DF-679F-4B6F-9946-C2BDBEAE7B15}"/>
          </ac:picMkLst>
        </pc:picChg>
        <pc:picChg chg="add del mod">
          <ac:chgData name="Matt Tanner" userId="S::matt.tanner@thelink.academy::87bacf5b-0882-44c8-8534-1768f8a61ebb" providerId="AD" clId="Web-{24D3639A-6B2D-66A9-334E-2B47061BB986}" dt="2022-02-01T20:32:12.551" v="478"/>
          <ac:picMkLst>
            <pc:docMk/>
            <pc:sldMk cId="436362504" sldId="282"/>
            <ac:picMk id="22" creationId="{F417EA9A-0934-4FE5-8EE7-92BACCF84B7D}"/>
          </ac:picMkLst>
        </pc:picChg>
        <pc:picChg chg="add mod">
          <ac:chgData name="Matt Tanner" userId="S::matt.tanner@thelink.academy::87bacf5b-0882-44c8-8534-1768f8a61ebb" providerId="AD" clId="Web-{24D3639A-6B2D-66A9-334E-2B47061BB986}" dt="2022-02-01T20:34:41.602" v="520" actId="1076"/>
          <ac:picMkLst>
            <pc:docMk/>
            <pc:sldMk cId="436362504" sldId="282"/>
            <ac:picMk id="23" creationId="{559EF624-4682-46D1-9F82-E3FB9C8CA789}"/>
          </ac:picMkLst>
        </pc:picChg>
        <pc:picChg chg="add del mod">
          <ac:chgData name="Matt Tanner" userId="S::matt.tanner@thelink.academy::87bacf5b-0882-44c8-8534-1768f8a61ebb" providerId="AD" clId="Web-{24D3639A-6B2D-66A9-334E-2B47061BB986}" dt="2022-02-01T20:34:13.679" v="509"/>
          <ac:picMkLst>
            <pc:docMk/>
            <pc:sldMk cId="436362504" sldId="282"/>
            <ac:picMk id="25" creationId="{62D4D27D-7B79-4AEA-8E42-72952E7D7448}"/>
          </ac:picMkLst>
        </pc:picChg>
        <pc:picChg chg="add mod">
          <ac:chgData name="Matt Tanner" userId="S::matt.tanner@thelink.academy::87bacf5b-0882-44c8-8534-1768f8a61ebb" providerId="AD" clId="Web-{24D3639A-6B2D-66A9-334E-2B47061BB986}" dt="2022-02-01T20:34:06.679" v="505" actId="14100"/>
          <ac:picMkLst>
            <pc:docMk/>
            <pc:sldMk cId="436362504" sldId="282"/>
            <ac:picMk id="26" creationId="{C04AFBE7-BB10-4B9A-9B76-7CB72723A0A8}"/>
          </ac:picMkLst>
        </pc:picChg>
        <pc:picChg chg="add mod">
          <ac:chgData name="Matt Tanner" userId="S::matt.tanner@thelink.academy::87bacf5b-0882-44c8-8534-1768f8a61ebb" providerId="AD" clId="Web-{24D3639A-6B2D-66A9-334E-2B47061BB986}" dt="2022-02-01T20:34:00.304" v="502" actId="14100"/>
          <ac:picMkLst>
            <pc:docMk/>
            <pc:sldMk cId="436362504" sldId="282"/>
            <ac:picMk id="27" creationId="{EFB7E36E-C007-4417-B05A-9AA1FA9C41DD}"/>
          </ac:picMkLst>
        </pc:picChg>
        <pc:picChg chg="add mod">
          <ac:chgData name="Matt Tanner" userId="S::matt.tanner@thelink.academy::87bacf5b-0882-44c8-8534-1768f8a61ebb" providerId="AD" clId="Web-{24D3639A-6B2D-66A9-334E-2B47061BB986}" dt="2022-02-01T20:34:10.632" v="507" actId="1076"/>
          <ac:picMkLst>
            <pc:docMk/>
            <pc:sldMk cId="436362504" sldId="282"/>
            <ac:picMk id="28" creationId="{48D0B7BD-8D21-4103-9247-B6AFC17CE7B4}"/>
          </ac:picMkLst>
        </pc:picChg>
        <pc:picChg chg="add mod">
          <ac:chgData name="Matt Tanner" userId="S::matt.tanner@thelink.academy::87bacf5b-0882-44c8-8534-1768f8a61ebb" providerId="AD" clId="Web-{24D3639A-6B2D-66A9-334E-2B47061BB986}" dt="2022-02-01T20:34:01.929" v="503" actId="1076"/>
          <ac:picMkLst>
            <pc:docMk/>
            <pc:sldMk cId="436362504" sldId="282"/>
            <ac:picMk id="29" creationId="{874805BE-86DC-4FE6-A7E7-1E444A2C33F8}"/>
          </ac:picMkLst>
        </pc:picChg>
      </pc:sldChg>
      <pc:sldChg chg="add del replId">
        <pc:chgData name="Matt Tanner" userId="S::matt.tanner@thelink.academy::87bacf5b-0882-44c8-8534-1768f8a61ebb" providerId="AD" clId="Web-{24D3639A-6B2D-66A9-334E-2B47061BB986}" dt="2022-02-01T20:22:52.661" v="427"/>
        <pc:sldMkLst>
          <pc:docMk/>
          <pc:sldMk cId="830180067" sldId="283"/>
        </pc:sldMkLst>
      </pc:sldChg>
      <pc:sldChg chg="addSp modSp add replId">
        <pc:chgData name="Matt Tanner" userId="S::matt.tanner@thelink.academy::87bacf5b-0882-44c8-8534-1768f8a61ebb" providerId="AD" clId="Web-{24D3639A-6B2D-66A9-334E-2B47061BB986}" dt="2022-02-01T20:39:26.297" v="706" actId="1076"/>
        <pc:sldMkLst>
          <pc:docMk/>
          <pc:sldMk cId="3010995428" sldId="283"/>
        </pc:sldMkLst>
        <pc:spChg chg="add mod">
          <ac:chgData name="Matt Tanner" userId="S::matt.tanner@thelink.academy::87bacf5b-0882-44c8-8534-1768f8a61ebb" providerId="AD" clId="Web-{24D3639A-6B2D-66A9-334E-2B47061BB986}" dt="2022-02-01T20:39:12.359" v="704" actId="14100"/>
          <ac:spMkLst>
            <pc:docMk/>
            <pc:sldMk cId="3010995428" sldId="283"/>
            <ac:spMk id="14" creationId="{05F1AB02-4BAB-4A54-B48F-10E6CB88768C}"/>
          </ac:spMkLst>
        </pc:spChg>
        <pc:spChg chg="mod">
          <ac:chgData name="Matt Tanner" userId="S::matt.tanner@thelink.academy::87bacf5b-0882-44c8-8534-1768f8a61ebb" providerId="AD" clId="Web-{24D3639A-6B2D-66A9-334E-2B47061BB986}" dt="2022-02-01T20:39:24.735" v="705" actId="1076"/>
          <ac:spMkLst>
            <pc:docMk/>
            <pc:sldMk cId="3010995428" sldId="283"/>
            <ac:spMk id="33" creationId="{6218A8F2-ACB1-40A5-912B-F2F2F5C0C7D5}"/>
          </ac:spMkLst>
        </pc:spChg>
        <pc:picChg chg="mod">
          <ac:chgData name="Matt Tanner" userId="S::matt.tanner@thelink.academy::87bacf5b-0882-44c8-8534-1768f8a61ebb" providerId="AD" clId="Web-{24D3639A-6B2D-66A9-334E-2B47061BB986}" dt="2022-02-01T20:39:26.297" v="706" actId="1076"/>
          <ac:picMkLst>
            <pc:docMk/>
            <pc:sldMk cId="3010995428" sldId="283"/>
            <ac:picMk id="26" creationId="{C04AFBE7-BB10-4B9A-9B76-7CB72723A0A8}"/>
          </ac:picMkLst>
        </pc:picChg>
      </pc:sldChg>
      <pc:sldChg chg="addSp delSp modSp add replId">
        <pc:chgData name="Matt Tanner" userId="S::matt.tanner@thelink.academy::87bacf5b-0882-44c8-8534-1768f8a61ebb" providerId="AD" clId="Web-{24D3639A-6B2D-66A9-334E-2B47061BB986}" dt="2022-02-01T20:41:24.160" v="770" actId="20577"/>
        <pc:sldMkLst>
          <pc:docMk/>
          <pc:sldMk cId="2821329548" sldId="284"/>
        </pc:sldMkLst>
        <pc:spChg chg="add del">
          <ac:chgData name="Matt Tanner" userId="S::matt.tanner@thelink.academy::87bacf5b-0882-44c8-8534-1768f8a61ebb" providerId="AD" clId="Web-{24D3639A-6B2D-66A9-334E-2B47061BB986}" dt="2022-02-01T20:39:56.579" v="713"/>
          <ac:spMkLst>
            <pc:docMk/>
            <pc:sldMk cId="2821329548" sldId="284"/>
            <ac:spMk id="3" creationId="{242A42BD-E1F1-4AEE-ACC5-CD57D4F85DDE}"/>
          </ac:spMkLst>
        </pc:spChg>
        <pc:spChg chg="add del mod">
          <ac:chgData name="Matt Tanner" userId="S::matt.tanner@thelink.academy::87bacf5b-0882-44c8-8534-1768f8a61ebb" providerId="AD" clId="Web-{24D3639A-6B2D-66A9-334E-2B47061BB986}" dt="2022-02-01T20:39:54.376" v="712"/>
          <ac:spMkLst>
            <pc:docMk/>
            <pc:sldMk cId="2821329548" sldId="284"/>
            <ac:spMk id="4" creationId="{1615A7ED-0385-4D04-BA85-1E489591B609}"/>
          </ac:spMkLst>
        </pc:spChg>
        <pc:spChg chg="mod">
          <ac:chgData name="Matt Tanner" userId="S::matt.tanner@thelink.academy::87bacf5b-0882-44c8-8534-1768f8a61ebb" providerId="AD" clId="Web-{24D3639A-6B2D-66A9-334E-2B47061BB986}" dt="2022-02-01T20:41:24.160" v="770" actId="20577"/>
          <ac:spMkLst>
            <pc:docMk/>
            <pc:sldMk cId="2821329548" sldId="284"/>
            <ac:spMk id="14" creationId="{05F1AB02-4BAB-4A54-B48F-10E6CB88768C}"/>
          </ac:spMkLst>
        </pc:spChg>
      </pc:sldChg>
    </pc:docChg>
  </pc:docChgLst>
  <pc:docChgLst>
    <pc:chgData name="Matt Tanner" userId="87bacf5b-0882-44c8-8534-1768f8a61ebb" providerId="ADAL" clId="{580EB3C0-ED4A-43B3-93E2-16B7BFAD9FE6}"/>
    <pc:docChg chg="undo custSel addSld delSld modSld sldOrd">
      <pc:chgData name="Matt Tanner" userId="87bacf5b-0882-44c8-8534-1768f8a61ebb" providerId="ADAL" clId="{580EB3C0-ED4A-43B3-93E2-16B7BFAD9FE6}" dt="2022-02-09T23:28:31.387" v="4832" actId="1076"/>
      <pc:docMkLst>
        <pc:docMk/>
      </pc:docMkLst>
      <pc:sldChg chg="modSp mod modAnim">
        <pc:chgData name="Matt Tanner" userId="87bacf5b-0882-44c8-8534-1768f8a61ebb" providerId="ADAL" clId="{580EB3C0-ED4A-43B3-93E2-16B7BFAD9FE6}" dt="2022-02-09T21:28:34.215" v="4262"/>
        <pc:sldMkLst>
          <pc:docMk/>
          <pc:sldMk cId="1970872665" sldId="261"/>
        </pc:sldMkLst>
        <pc:spChg chg="mod">
          <ac:chgData name="Matt Tanner" userId="87bacf5b-0882-44c8-8534-1768f8a61ebb" providerId="ADAL" clId="{580EB3C0-ED4A-43B3-93E2-16B7BFAD9FE6}" dt="2022-01-31T18:34:13.323" v="16" actId="1076"/>
          <ac:spMkLst>
            <pc:docMk/>
            <pc:sldMk cId="1970872665" sldId="261"/>
            <ac:spMk id="16" creationId="{1EB86FA9-3A4C-4FAF-8AC1-365E4CC1436D}"/>
          </ac:spMkLst>
        </pc:spChg>
        <pc:spChg chg="mod">
          <ac:chgData name="Matt Tanner" userId="87bacf5b-0882-44c8-8534-1768f8a61ebb" providerId="ADAL" clId="{580EB3C0-ED4A-43B3-93E2-16B7BFAD9FE6}" dt="2022-01-31T18:34:31.095" v="19" actId="207"/>
          <ac:spMkLst>
            <pc:docMk/>
            <pc:sldMk cId="1970872665" sldId="261"/>
            <ac:spMk id="17" creationId="{6A9F2546-7CF4-43C3-A892-F4DE93EF46B2}"/>
          </ac:spMkLst>
        </pc:spChg>
        <pc:spChg chg="mod">
          <ac:chgData name="Matt Tanner" userId="87bacf5b-0882-44c8-8534-1768f8a61ebb" providerId="ADAL" clId="{580EB3C0-ED4A-43B3-93E2-16B7BFAD9FE6}" dt="2022-01-31T18:34:17.445" v="17" actId="1076"/>
          <ac:spMkLst>
            <pc:docMk/>
            <pc:sldMk cId="1970872665" sldId="261"/>
            <ac:spMk id="18" creationId="{ECC38435-64A5-4A39-B4C0-71CD2800081A}"/>
          </ac:spMkLst>
        </pc:spChg>
        <pc:spChg chg="mod">
          <ac:chgData name="Matt Tanner" userId="87bacf5b-0882-44c8-8534-1768f8a61ebb" providerId="ADAL" clId="{580EB3C0-ED4A-43B3-93E2-16B7BFAD9FE6}" dt="2022-01-31T18:34:20.164" v="18" actId="1076"/>
          <ac:spMkLst>
            <pc:docMk/>
            <pc:sldMk cId="1970872665" sldId="261"/>
            <ac:spMk id="19" creationId="{0ABBDECC-297C-4C49-BCE8-72AFAF1406FD}"/>
          </ac:spMkLst>
        </pc:spChg>
      </pc:sldChg>
      <pc:sldChg chg="modSp mod">
        <pc:chgData name="Matt Tanner" userId="87bacf5b-0882-44c8-8534-1768f8a61ebb" providerId="ADAL" clId="{580EB3C0-ED4A-43B3-93E2-16B7BFAD9FE6}" dt="2022-01-31T19:47:50.540" v="722" actId="14100"/>
        <pc:sldMkLst>
          <pc:docMk/>
          <pc:sldMk cId="3135566371" sldId="262"/>
        </pc:sldMkLst>
        <pc:graphicFrameChg chg="mod modGraphic">
          <ac:chgData name="Matt Tanner" userId="87bacf5b-0882-44c8-8534-1768f8a61ebb" providerId="ADAL" clId="{580EB3C0-ED4A-43B3-93E2-16B7BFAD9FE6}" dt="2022-01-31T19:47:50.540" v="722" actId="14100"/>
          <ac:graphicFrameMkLst>
            <pc:docMk/>
            <pc:sldMk cId="3135566371" sldId="262"/>
            <ac:graphicFrameMk id="6" creationId="{F5E7D04A-773A-4366-981D-9E49581078C8}"/>
          </ac:graphicFrameMkLst>
        </pc:graphicFrameChg>
      </pc:sldChg>
      <pc:sldChg chg="addSp modSp mod">
        <pc:chgData name="Matt Tanner" userId="87bacf5b-0882-44c8-8534-1768f8a61ebb" providerId="ADAL" clId="{580EB3C0-ED4A-43B3-93E2-16B7BFAD9FE6}" dt="2022-02-01T21:05:33.187" v="1901" actId="207"/>
        <pc:sldMkLst>
          <pc:docMk/>
          <pc:sldMk cId="69716561" sldId="263"/>
        </pc:sldMkLst>
        <pc:spChg chg="mod">
          <ac:chgData name="Matt Tanner" userId="87bacf5b-0882-44c8-8534-1768f8a61ebb" providerId="ADAL" clId="{580EB3C0-ED4A-43B3-93E2-16B7BFAD9FE6}" dt="2022-01-31T18:42:25.877" v="252" actId="14100"/>
          <ac:spMkLst>
            <pc:docMk/>
            <pc:sldMk cId="69716561" sldId="263"/>
            <ac:spMk id="2" creationId="{DF0DDDC4-4118-410E-84BD-86BB57AAC98D}"/>
          </ac:spMkLst>
        </pc:spChg>
        <pc:spChg chg="add mod">
          <ac:chgData name="Matt Tanner" userId="87bacf5b-0882-44c8-8534-1768f8a61ebb" providerId="ADAL" clId="{580EB3C0-ED4A-43B3-93E2-16B7BFAD9FE6}" dt="2022-02-01T21:04:28.775" v="1897" actId="207"/>
          <ac:spMkLst>
            <pc:docMk/>
            <pc:sldMk cId="69716561" sldId="263"/>
            <ac:spMk id="3" creationId="{13398F78-2FEB-4AE9-8A42-62CFBD01924A}"/>
          </ac:spMkLst>
        </pc:spChg>
        <pc:spChg chg="add mod">
          <ac:chgData name="Matt Tanner" userId="87bacf5b-0882-44c8-8534-1768f8a61ebb" providerId="ADAL" clId="{580EB3C0-ED4A-43B3-93E2-16B7BFAD9FE6}" dt="2022-01-31T18:42:48.332" v="258" actId="14100"/>
          <ac:spMkLst>
            <pc:docMk/>
            <pc:sldMk cId="69716561" sldId="263"/>
            <ac:spMk id="4" creationId="{19274586-7130-4391-A85A-004A371436EB}"/>
          </ac:spMkLst>
        </pc:spChg>
        <pc:spChg chg="mod">
          <ac:chgData name="Matt Tanner" userId="87bacf5b-0882-44c8-8534-1768f8a61ebb" providerId="ADAL" clId="{580EB3C0-ED4A-43B3-93E2-16B7BFAD9FE6}" dt="2022-02-01T21:05:33.187" v="1901" actId="207"/>
          <ac:spMkLst>
            <pc:docMk/>
            <pc:sldMk cId="69716561" sldId="263"/>
            <ac:spMk id="10" creationId="{F6A48A89-AF5D-4951-9954-5071F72AF66A}"/>
          </ac:spMkLst>
        </pc:spChg>
        <pc:spChg chg="mod">
          <ac:chgData name="Matt Tanner" userId="87bacf5b-0882-44c8-8534-1768f8a61ebb" providerId="ADAL" clId="{580EB3C0-ED4A-43B3-93E2-16B7BFAD9FE6}" dt="2022-02-01T21:05:33.187" v="1901" actId="207"/>
          <ac:spMkLst>
            <pc:docMk/>
            <pc:sldMk cId="69716561" sldId="263"/>
            <ac:spMk id="12" creationId="{98A006DD-284C-4C78-BD29-7A21B271325E}"/>
          </ac:spMkLst>
        </pc:spChg>
        <pc:spChg chg="mod">
          <ac:chgData name="Matt Tanner" userId="87bacf5b-0882-44c8-8534-1768f8a61ebb" providerId="ADAL" clId="{580EB3C0-ED4A-43B3-93E2-16B7BFAD9FE6}" dt="2022-02-01T21:05:33.187" v="1901" actId="207"/>
          <ac:spMkLst>
            <pc:docMk/>
            <pc:sldMk cId="69716561" sldId="263"/>
            <ac:spMk id="14" creationId="{2AD3C27F-2CD3-4FF1-94E6-DA9D88B3D2C4}"/>
          </ac:spMkLst>
        </pc:spChg>
        <pc:spChg chg="mod">
          <ac:chgData name="Matt Tanner" userId="87bacf5b-0882-44c8-8534-1768f8a61ebb" providerId="ADAL" clId="{580EB3C0-ED4A-43B3-93E2-16B7BFAD9FE6}" dt="2022-01-31T18:41:24.106" v="181" actId="1076"/>
          <ac:spMkLst>
            <pc:docMk/>
            <pc:sldMk cId="69716561" sldId="263"/>
            <ac:spMk id="16" creationId="{4EBC4181-A50B-415F-9D6D-83143410431E}"/>
          </ac:spMkLst>
        </pc:spChg>
        <pc:spChg chg="add mod">
          <ac:chgData name="Matt Tanner" userId="87bacf5b-0882-44c8-8534-1768f8a61ebb" providerId="ADAL" clId="{580EB3C0-ED4A-43B3-93E2-16B7BFAD9FE6}" dt="2022-02-01T21:04:28.775" v="1897" actId="207"/>
          <ac:spMkLst>
            <pc:docMk/>
            <pc:sldMk cId="69716561" sldId="263"/>
            <ac:spMk id="17" creationId="{BAB9D168-CBB5-4B98-94AE-45F8D02FC0FC}"/>
          </ac:spMkLst>
        </pc:spChg>
        <pc:spChg chg="add mod">
          <ac:chgData name="Matt Tanner" userId="87bacf5b-0882-44c8-8534-1768f8a61ebb" providerId="ADAL" clId="{580EB3C0-ED4A-43B3-93E2-16B7BFAD9FE6}" dt="2022-02-01T21:04:28.775" v="1897" actId="207"/>
          <ac:spMkLst>
            <pc:docMk/>
            <pc:sldMk cId="69716561" sldId="263"/>
            <ac:spMk id="18" creationId="{519E3EB1-8AF2-462F-8A56-261BDA3ADDE6}"/>
          </ac:spMkLst>
        </pc:spChg>
      </pc:sldChg>
      <pc:sldChg chg="del">
        <pc:chgData name="Matt Tanner" userId="87bacf5b-0882-44c8-8534-1768f8a61ebb" providerId="ADAL" clId="{580EB3C0-ED4A-43B3-93E2-16B7BFAD9FE6}" dt="2022-01-31T18:56:04.135" v="521" actId="47"/>
        <pc:sldMkLst>
          <pc:docMk/>
          <pc:sldMk cId="2455026693" sldId="264"/>
        </pc:sldMkLst>
      </pc:sldChg>
      <pc:sldChg chg="modSp mod ord modAnim">
        <pc:chgData name="Matt Tanner" userId="87bacf5b-0882-44c8-8534-1768f8a61ebb" providerId="ADAL" clId="{580EB3C0-ED4A-43B3-93E2-16B7BFAD9FE6}" dt="2022-02-01T21:15:04.166" v="2714" actId="114"/>
        <pc:sldMkLst>
          <pc:docMk/>
          <pc:sldMk cId="3117557849" sldId="265"/>
        </pc:sldMkLst>
        <pc:spChg chg="mod">
          <ac:chgData name="Matt Tanner" userId="87bacf5b-0882-44c8-8534-1768f8a61ebb" providerId="ADAL" clId="{580EB3C0-ED4A-43B3-93E2-16B7BFAD9FE6}" dt="2022-02-01T21:06:29.199" v="1949" actId="20577"/>
          <ac:spMkLst>
            <pc:docMk/>
            <pc:sldMk cId="3117557849" sldId="265"/>
            <ac:spMk id="2" creationId="{DF0DDDC4-4118-410E-84BD-86BB57AAC98D}"/>
          </ac:spMkLst>
        </pc:spChg>
        <pc:spChg chg="mod">
          <ac:chgData name="Matt Tanner" userId="87bacf5b-0882-44c8-8534-1768f8a61ebb" providerId="ADAL" clId="{580EB3C0-ED4A-43B3-93E2-16B7BFAD9FE6}" dt="2022-02-01T21:15:04.166" v="2714" actId="114"/>
          <ac:spMkLst>
            <pc:docMk/>
            <pc:sldMk cId="3117557849" sldId="265"/>
            <ac:spMk id="7" creationId="{DFAB9C30-6C30-4739-AFE9-A998964DD567}"/>
          </ac:spMkLst>
        </pc:spChg>
      </pc:sldChg>
      <pc:sldChg chg="addSp modSp mod">
        <pc:chgData name="Matt Tanner" userId="87bacf5b-0882-44c8-8534-1768f8a61ebb" providerId="ADAL" clId="{580EB3C0-ED4A-43B3-93E2-16B7BFAD9FE6}" dt="2022-02-09T21:42:46.447" v="4596" actId="14100"/>
        <pc:sldMkLst>
          <pc:docMk/>
          <pc:sldMk cId="1009097150" sldId="267"/>
        </pc:sldMkLst>
        <pc:spChg chg="mod">
          <ac:chgData name="Matt Tanner" userId="87bacf5b-0882-44c8-8534-1768f8a61ebb" providerId="ADAL" clId="{580EB3C0-ED4A-43B3-93E2-16B7BFAD9FE6}" dt="2022-02-09T21:42:46.447" v="4596" actId="14100"/>
          <ac:spMkLst>
            <pc:docMk/>
            <pc:sldMk cId="1009097150" sldId="267"/>
            <ac:spMk id="3" creationId="{FE1C81B8-CB94-45B9-ADC9-2119EFA78852}"/>
          </ac:spMkLst>
        </pc:spChg>
        <pc:picChg chg="add mod">
          <ac:chgData name="Matt Tanner" userId="87bacf5b-0882-44c8-8534-1768f8a61ebb" providerId="ADAL" clId="{580EB3C0-ED4A-43B3-93E2-16B7BFAD9FE6}" dt="2022-02-09T21:42:36.473" v="4594" actId="732"/>
          <ac:picMkLst>
            <pc:docMk/>
            <pc:sldMk cId="1009097150" sldId="267"/>
            <ac:picMk id="1026" creationId="{7918B2CF-4441-401A-8704-3BAB394E5B1B}"/>
          </ac:picMkLst>
        </pc:picChg>
        <pc:picChg chg="add mod">
          <ac:chgData name="Matt Tanner" userId="87bacf5b-0882-44c8-8534-1768f8a61ebb" providerId="ADAL" clId="{580EB3C0-ED4A-43B3-93E2-16B7BFAD9FE6}" dt="2022-02-09T21:42:21.828" v="4591" actId="14100"/>
          <ac:picMkLst>
            <pc:docMk/>
            <pc:sldMk cId="1009097150" sldId="267"/>
            <ac:picMk id="1028" creationId="{9D142DE6-B561-4FC6-BCBF-7C327D441A3F}"/>
          </ac:picMkLst>
        </pc:picChg>
        <pc:picChg chg="add mod">
          <ac:chgData name="Matt Tanner" userId="87bacf5b-0882-44c8-8534-1768f8a61ebb" providerId="ADAL" clId="{580EB3C0-ED4A-43B3-93E2-16B7BFAD9FE6}" dt="2022-01-31T18:50:46.120" v="446" actId="1076"/>
          <ac:picMkLst>
            <pc:docMk/>
            <pc:sldMk cId="1009097150" sldId="267"/>
            <ac:picMk id="1030" creationId="{9AF29010-5CE4-4832-A201-A14CBAE44C9D}"/>
          </ac:picMkLst>
        </pc:picChg>
        <pc:picChg chg="add mod">
          <ac:chgData name="Matt Tanner" userId="87bacf5b-0882-44c8-8534-1768f8a61ebb" providerId="ADAL" clId="{580EB3C0-ED4A-43B3-93E2-16B7BFAD9FE6}" dt="2022-02-09T21:42:43.299" v="4595" actId="1076"/>
          <ac:picMkLst>
            <pc:docMk/>
            <pc:sldMk cId="1009097150" sldId="267"/>
            <ac:picMk id="1032" creationId="{A24686DC-7631-463C-A337-30172DF48D52}"/>
          </ac:picMkLst>
        </pc:picChg>
        <pc:picChg chg="add mod">
          <ac:chgData name="Matt Tanner" userId="87bacf5b-0882-44c8-8534-1768f8a61ebb" providerId="ADAL" clId="{580EB3C0-ED4A-43B3-93E2-16B7BFAD9FE6}" dt="2022-02-09T21:42:24.634" v="4592" actId="14100"/>
          <ac:picMkLst>
            <pc:docMk/>
            <pc:sldMk cId="1009097150" sldId="267"/>
            <ac:picMk id="1034" creationId="{85448C61-A640-4D56-B01F-BD6D2F1D8322}"/>
          </ac:picMkLst>
        </pc:picChg>
      </pc:sldChg>
      <pc:sldChg chg="addSp modSp mod modAnim">
        <pc:chgData name="Matt Tanner" userId="87bacf5b-0882-44c8-8534-1768f8a61ebb" providerId="ADAL" clId="{580EB3C0-ED4A-43B3-93E2-16B7BFAD9FE6}" dt="2022-02-01T21:05:23.383" v="1900" actId="207"/>
        <pc:sldMkLst>
          <pc:docMk/>
          <pc:sldMk cId="4269022697" sldId="268"/>
        </pc:sldMkLst>
        <pc:spChg chg="add mod">
          <ac:chgData name="Matt Tanner" userId="87bacf5b-0882-44c8-8534-1768f8a61ebb" providerId="ADAL" clId="{580EB3C0-ED4A-43B3-93E2-16B7BFAD9FE6}" dt="2022-01-31T18:57:20.921" v="674" actId="114"/>
          <ac:spMkLst>
            <pc:docMk/>
            <pc:sldMk cId="4269022697" sldId="268"/>
            <ac:spMk id="3" creationId="{0F8F9124-309C-44FD-9D4D-9371D13FC1F0}"/>
          </ac:spMkLst>
        </pc:spChg>
        <pc:spChg chg="mod">
          <ac:chgData name="Matt Tanner" userId="87bacf5b-0882-44c8-8534-1768f8a61ebb" providerId="ADAL" clId="{580EB3C0-ED4A-43B3-93E2-16B7BFAD9FE6}" dt="2022-02-01T21:04:38.792" v="1898" actId="207"/>
          <ac:spMkLst>
            <pc:docMk/>
            <pc:sldMk cId="4269022697" sldId="268"/>
            <ac:spMk id="10" creationId="{52C8251A-0FB1-4942-A11A-1B233D10F680}"/>
          </ac:spMkLst>
        </pc:spChg>
        <pc:spChg chg="mod">
          <ac:chgData name="Matt Tanner" userId="87bacf5b-0882-44c8-8534-1768f8a61ebb" providerId="ADAL" clId="{580EB3C0-ED4A-43B3-93E2-16B7BFAD9FE6}" dt="2022-01-31T18:55:59.028" v="520" actId="1076"/>
          <ac:spMkLst>
            <pc:docMk/>
            <pc:sldMk cId="4269022697" sldId="268"/>
            <ac:spMk id="15" creationId="{BE8D4557-85F9-4D57-BDDE-C294A999781E}"/>
          </ac:spMkLst>
        </pc:spChg>
        <pc:spChg chg="mod">
          <ac:chgData name="Matt Tanner" userId="87bacf5b-0882-44c8-8534-1768f8a61ebb" providerId="ADAL" clId="{580EB3C0-ED4A-43B3-93E2-16B7BFAD9FE6}" dt="2022-01-31T18:55:55.659" v="519" actId="1076"/>
          <ac:spMkLst>
            <pc:docMk/>
            <pc:sldMk cId="4269022697" sldId="268"/>
            <ac:spMk id="16" creationId="{90DEF47D-90F9-4935-8B90-FE4D2DD08F03}"/>
          </ac:spMkLst>
        </pc:spChg>
        <pc:spChg chg="add mod">
          <ac:chgData name="Matt Tanner" userId="87bacf5b-0882-44c8-8534-1768f8a61ebb" providerId="ADAL" clId="{580EB3C0-ED4A-43B3-93E2-16B7BFAD9FE6}" dt="2022-02-01T21:05:23.383" v="1900" actId="207"/>
          <ac:spMkLst>
            <pc:docMk/>
            <pc:sldMk cId="4269022697" sldId="268"/>
            <ac:spMk id="19" creationId="{A3EB5BCB-4CF7-4071-B60E-5E61BA1B24EA}"/>
          </ac:spMkLst>
        </pc:spChg>
        <pc:spChg chg="mod">
          <ac:chgData name="Matt Tanner" userId="87bacf5b-0882-44c8-8534-1768f8a61ebb" providerId="ADAL" clId="{580EB3C0-ED4A-43B3-93E2-16B7BFAD9FE6}" dt="2022-02-01T21:04:38.792" v="1898" actId="207"/>
          <ac:spMkLst>
            <pc:docMk/>
            <pc:sldMk cId="4269022697" sldId="268"/>
            <ac:spMk id="20" creationId="{216BFE85-0391-4C99-98FC-ED556D9AC3F2}"/>
          </ac:spMkLst>
        </pc:spChg>
        <pc:spChg chg="add mod">
          <ac:chgData name="Matt Tanner" userId="87bacf5b-0882-44c8-8534-1768f8a61ebb" providerId="ADAL" clId="{580EB3C0-ED4A-43B3-93E2-16B7BFAD9FE6}" dt="2022-02-01T21:04:38.792" v="1898" actId="207"/>
          <ac:spMkLst>
            <pc:docMk/>
            <pc:sldMk cId="4269022697" sldId="268"/>
            <ac:spMk id="21" creationId="{6E3FA97B-CD00-4C73-B542-65EB2FB6AC32}"/>
          </ac:spMkLst>
        </pc:spChg>
        <pc:spChg chg="mod">
          <ac:chgData name="Matt Tanner" userId="87bacf5b-0882-44c8-8534-1768f8a61ebb" providerId="ADAL" clId="{580EB3C0-ED4A-43B3-93E2-16B7BFAD9FE6}" dt="2022-02-01T21:04:38.792" v="1898" actId="207"/>
          <ac:spMkLst>
            <pc:docMk/>
            <pc:sldMk cId="4269022697" sldId="268"/>
            <ac:spMk id="27" creationId="{FC7978FE-8EE5-417B-BF31-36E676C0141F}"/>
          </ac:spMkLst>
        </pc:spChg>
        <pc:spChg chg="mod">
          <ac:chgData name="Matt Tanner" userId="87bacf5b-0882-44c8-8534-1768f8a61ebb" providerId="ADAL" clId="{580EB3C0-ED4A-43B3-93E2-16B7BFAD9FE6}" dt="2022-02-01T21:04:38.792" v="1898" actId="207"/>
          <ac:spMkLst>
            <pc:docMk/>
            <pc:sldMk cId="4269022697" sldId="268"/>
            <ac:spMk id="29" creationId="{4912F5EB-995C-4179-9349-C399BD54A66F}"/>
          </ac:spMkLst>
        </pc:spChg>
      </pc:sldChg>
      <pc:sldChg chg="del">
        <pc:chgData name="Matt Tanner" userId="87bacf5b-0882-44c8-8534-1768f8a61ebb" providerId="ADAL" clId="{580EB3C0-ED4A-43B3-93E2-16B7BFAD9FE6}" dt="2022-01-31T18:57:29.463" v="675" actId="47"/>
        <pc:sldMkLst>
          <pc:docMk/>
          <pc:sldMk cId="398885201" sldId="269"/>
        </pc:sldMkLst>
      </pc:sldChg>
      <pc:sldChg chg="del">
        <pc:chgData name="Matt Tanner" userId="87bacf5b-0882-44c8-8534-1768f8a61ebb" providerId="ADAL" clId="{580EB3C0-ED4A-43B3-93E2-16B7BFAD9FE6}" dt="2022-01-31T18:57:30.234" v="676" actId="47"/>
        <pc:sldMkLst>
          <pc:docMk/>
          <pc:sldMk cId="91258908" sldId="270"/>
        </pc:sldMkLst>
      </pc:sldChg>
      <pc:sldChg chg="del">
        <pc:chgData name="Matt Tanner" userId="87bacf5b-0882-44c8-8534-1768f8a61ebb" providerId="ADAL" clId="{580EB3C0-ED4A-43B3-93E2-16B7BFAD9FE6}" dt="2022-01-31T18:39:24.857" v="160" actId="47"/>
        <pc:sldMkLst>
          <pc:docMk/>
          <pc:sldMk cId="1116522064" sldId="271"/>
        </pc:sldMkLst>
      </pc:sldChg>
      <pc:sldChg chg="del">
        <pc:chgData name="Matt Tanner" userId="87bacf5b-0882-44c8-8534-1768f8a61ebb" providerId="ADAL" clId="{580EB3C0-ED4A-43B3-93E2-16B7BFAD9FE6}" dt="2022-01-31T18:39:21.317" v="159" actId="47"/>
        <pc:sldMkLst>
          <pc:docMk/>
          <pc:sldMk cId="1812523328" sldId="272"/>
        </pc:sldMkLst>
      </pc:sldChg>
      <pc:sldChg chg="modSp mod">
        <pc:chgData name="Matt Tanner" userId="87bacf5b-0882-44c8-8534-1768f8a61ebb" providerId="ADAL" clId="{580EB3C0-ED4A-43B3-93E2-16B7BFAD9FE6}" dt="2022-01-31T19:47:43.632" v="721" actId="14100"/>
        <pc:sldMkLst>
          <pc:docMk/>
          <pc:sldMk cId="3857155033" sldId="273"/>
        </pc:sldMkLst>
        <pc:graphicFrameChg chg="mod modGraphic">
          <ac:chgData name="Matt Tanner" userId="87bacf5b-0882-44c8-8534-1768f8a61ebb" providerId="ADAL" clId="{580EB3C0-ED4A-43B3-93E2-16B7BFAD9FE6}" dt="2022-01-31T19:47:43.632" v="721" actId="14100"/>
          <ac:graphicFrameMkLst>
            <pc:docMk/>
            <pc:sldMk cId="3857155033" sldId="273"/>
            <ac:graphicFrameMk id="4" creationId="{09A09E27-4616-4D30-8CCC-426DB4521DD5}"/>
          </ac:graphicFrameMkLst>
        </pc:graphicFrameChg>
      </pc:sldChg>
      <pc:sldChg chg="modSp mod modAnim">
        <pc:chgData name="Matt Tanner" userId="87bacf5b-0882-44c8-8534-1768f8a61ebb" providerId="ADAL" clId="{580EB3C0-ED4A-43B3-93E2-16B7BFAD9FE6}" dt="2022-02-01T20:50:42.433" v="1187" actId="20577"/>
        <pc:sldMkLst>
          <pc:docMk/>
          <pc:sldMk cId="737770730" sldId="274"/>
        </pc:sldMkLst>
        <pc:spChg chg="mod">
          <ac:chgData name="Matt Tanner" userId="87bacf5b-0882-44c8-8534-1768f8a61ebb" providerId="ADAL" clId="{580EB3C0-ED4A-43B3-93E2-16B7BFAD9FE6}" dt="2022-02-01T20:50:42.433" v="1187" actId="20577"/>
          <ac:spMkLst>
            <pc:docMk/>
            <pc:sldMk cId="737770730" sldId="274"/>
            <ac:spMk id="2" creationId="{DF0DDDC4-4118-410E-84BD-86BB57AAC98D}"/>
          </ac:spMkLst>
        </pc:spChg>
        <pc:graphicFrameChg chg="modGraphic">
          <ac:chgData name="Matt Tanner" userId="87bacf5b-0882-44c8-8534-1768f8a61ebb" providerId="ADAL" clId="{580EB3C0-ED4A-43B3-93E2-16B7BFAD9FE6}" dt="2022-01-31T18:37:05.764" v="95" actId="20577"/>
          <ac:graphicFrameMkLst>
            <pc:docMk/>
            <pc:sldMk cId="737770730" sldId="274"/>
            <ac:graphicFrameMk id="4" creationId="{4E26BA7B-371D-4F64-B93D-270284241229}"/>
          </ac:graphicFrameMkLst>
        </pc:graphicFrameChg>
      </pc:sldChg>
      <pc:sldChg chg="addSp modSp add del mod modAnim">
        <pc:chgData name="Matt Tanner" userId="87bacf5b-0882-44c8-8534-1768f8a61ebb" providerId="ADAL" clId="{580EB3C0-ED4A-43B3-93E2-16B7BFAD9FE6}" dt="2022-02-09T21:49:15.254" v="4600" actId="2696"/>
        <pc:sldMkLst>
          <pc:docMk/>
          <pc:sldMk cId="3203547976" sldId="275"/>
        </pc:sldMkLst>
        <pc:spChg chg="mod">
          <ac:chgData name="Matt Tanner" userId="87bacf5b-0882-44c8-8534-1768f8a61ebb" providerId="ADAL" clId="{580EB3C0-ED4A-43B3-93E2-16B7BFAD9FE6}" dt="2022-02-01T20:50:23.803" v="1151" actId="20577"/>
          <ac:spMkLst>
            <pc:docMk/>
            <pc:sldMk cId="3203547976" sldId="275"/>
            <ac:spMk id="2" creationId="{DF0DDDC4-4118-410E-84BD-86BB57AAC98D}"/>
          </ac:spMkLst>
        </pc:spChg>
        <pc:spChg chg="add mod">
          <ac:chgData name="Matt Tanner" userId="87bacf5b-0882-44c8-8534-1768f8a61ebb" providerId="ADAL" clId="{580EB3C0-ED4A-43B3-93E2-16B7BFAD9FE6}" dt="2022-02-09T21:36:18.899" v="4357" actId="1076"/>
          <ac:spMkLst>
            <pc:docMk/>
            <pc:sldMk cId="3203547976" sldId="275"/>
            <ac:spMk id="3" creationId="{E58A77FC-2DF0-48AD-9BCF-A0413256FB8E}"/>
          </ac:spMkLst>
        </pc:spChg>
        <pc:spChg chg="mod">
          <ac:chgData name="Matt Tanner" userId="87bacf5b-0882-44c8-8534-1768f8a61ebb" providerId="ADAL" clId="{580EB3C0-ED4A-43B3-93E2-16B7BFAD9FE6}" dt="2022-02-09T21:36:18.899" v="4357" actId="1076"/>
          <ac:spMkLst>
            <pc:docMk/>
            <pc:sldMk cId="3203547976" sldId="275"/>
            <ac:spMk id="5" creationId="{5171A467-8A76-458D-B821-862877C90452}"/>
          </ac:spMkLst>
        </pc:spChg>
        <pc:spChg chg="add mod">
          <ac:chgData name="Matt Tanner" userId="87bacf5b-0882-44c8-8534-1768f8a61ebb" providerId="ADAL" clId="{580EB3C0-ED4A-43B3-93E2-16B7BFAD9FE6}" dt="2022-02-09T21:36:18.899" v="4357" actId="1076"/>
          <ac:spMkLst>
            <pc:docMk/>
            <pc:sldMk cId="3203547976" sldId="275"/>
            <ac:spMk id="10" creationId="{FD7F4FD3-7B5F-4C48-9DF7-D1FC3C12D705}"/>
          </ac:spMkLst>
        </pc:spChg>
        <pc:spChg chg="add mod">
          <ac:chgData name="Matt Tanner" userId="87bacf5b-0882-44c8-8534-1768f8a61ebb" providerId="ADAL" clId="{580EB3C0-ED4A-43B3-93E2-16B7BFAD9FE6}" dt="2022-02-09T21:36:18.899" v="4357" actId="1076"/>
          <ac:spMkLst>
            <pc:docMk/>
            <pc:sldMk cId="3203547976" sldId="275"/>
            <ac:spMk id="12" creationId="{F6FD1ED8-4E7C-4EA2-AA45-BA9740BE5DBA}"/>
          </ac:spMkLst>
        </pc:spChg>
        <pc:spChg chg="add mod">
          <ac:chgData name="Matt Tanner" userId="87bacf5b-0882-44c8-8534-1768f8a61ebb" providerId="ADAL" clId="{580EB3C0-ED4A-43B3-93E2-16B7BFAD9FE6}" dt="2022-02-09T21:36:18.899" v="4357" actId="1076"/>
          <ac:spMkLst>
            <pc:docMk/>
            <pc:sldMk cId="3203547976" sldId="275"/>
            <ac:spMk id="14" creationId="{0432E855-8E3F-4A28-B943-FCC02B068F1F}"/>
          </ac:spMkLst>
        </pc:spChg>
        <pc:spChg chg="add mod">
          <ac:chgData name="Matt Tanner" userId="87bacf5b-0882-44c8-8534-1768f8a61ebb" providerId="ADAL" clId="{580EB3C0-ED4A-43B3-93E2-16B7BFAD9FE6}" dt="2022-02-09T21:36:18.899" v="4357" actId="1076"/>
          <ac:spMkLst>
            <pc:docMk/>
            <pc:sldMk cId="3203547976" sldId="275"/>
            <ac:spMk id="16" creationId="{466C42D2-D9C7-4A82-A38C-774A8132D42B}"/>
          </ac:spMkLst>
        </pc:spChg>
        <pc:spChg chg="add mod">
          <ac:chgData name="Matt Tanner" userId="87bacf5b-0882-44c8-8534-1768f8a61ebb" providerId="ADAL" clId="{580EB3C0-ED4A-43B3-93E2-16B7BFAD9FE6}" dt="2022-02-09T21:36:53.906" v="4367" actId="14100"/>
          <ac:spMkLst>
            <pc:docMk/>
            <pc:sldMk cId="3203547976" sldId="275"/>
            <ac:spMk id="18" creationId="{6ADECC6E-9F10-4C6F-B046-D8E30A7064F5}"/>
          </ac:spMkLst>
        </pc:spChg>
        <pc:graphicFrameChg chg="add mod modGraphic">
          <ac:chgData name="Matt Tanner" userId="87bacf5b-0882-44c8-8534-1768f8a61ebb" providerId="ADAL" clId="{580EB3C0-ED4A-43B3-93E2-16B7BFAD9FE6}" dt="2022-02-09T21:36:27.622" v="4359" actId="14100"/>
          <ac:graphicFrameMkLst>
            <pc:docMk/>
            <pc:sldMk cId="3203547976" sldId="275"/>
            <ac:graphicFrameMk id="4" creationId="{AF5E43DE-6851-42C2-A4D4-7368D915B3C6}"/>
          </ac:graphicFrameMkLst>
        </pc:graphicFrameChg>
        <pc:graphicFrameChg chg="mod modGraphic">
          <ac:chgData name="Matt Tanner" userId="87bacf5b-0882-44c8-8534-1768f8a61ebb" providerId="ADAL" clId="{580EB3C0-ED4A-43B3-93E2-16B7BFAD9FE6}" dt="2022-02-09T21:36:18.899" v="4357" actId="1076"/>
          <ac:graphicFrameMkLst>
            <pc:docMk/>
            <pc:sldMk cId="3203547976" sldId="275"/>
            <ac:graphicFrameMk id="7" creationId="{06F2E3A1-737F-4CE9-84F3-C8952E0AE5BB}"/>
          </ac:graphicFrameMkLst>
        </pc:graphicFrameChg>
        <pc:picChg chg="add mod">
          <ac:chgData name="Matt Tanner" userId="87bacf5b-0882-44c8-8534-1768f8a61ebb" providerId="ADAL" clId="{580EB3C0-ED4A-43B3-93E2-16B7BFAD9FE6}" dt="2022-01-31T19:02:21.873" v="686"/>
          <ac:picMkLst>
            <pc:docMk/>
            <pc:sldMk cId="3203547976" sldId="275"/>
            <ac:picMk id="17" creationId="{4FC8FA3D-8D54-49A0-99EE-6DB09A33F50C}"/>
          </ac:picMkLst>
        </pc:picChg>
      </pc:sldChg>
      <pc:sldChg chg="del">
        <pc:chgData name="Matt Tanner" userId="87bacf5b-0882-44c8-8534-1768f8a61ebb" providerId="ADAL" clId="{580EB3C0-ED4A-43B3-93E2-16B7BFAD9FE6}" dt="2022-01-31T18:37:25.258" v="132" actId="47"/>
        <pc:sldMkLst>
          <pc:docMk/>
          <pc:sldMk cId="1035209296" sldId="276"/>
        </pc:sldMkLst>
      </pc:sldChg>
      <pc:sldChg chg="modSp mod modAnim">
        <pc:chgData name="Matt Tanner" userId="87bacf5b-0882-44c8-8534-1768f8a61ebb" providerId="ADAL" clId="{580EB3C0-ED4A-43B3-93E2-16B7BFAD9FE6}" dt="2022-02-09T21:30:59.239" v="4329"/>
        <pc:sldMkLst>
          <pc:docMk/>
          <pc:sldMk cId="3137159834" sldId="277"/>
        </pc:sldMkLst>
        <pc:spChg chg="mod">
          <ac:chgData name="Matt Tanner" userId="87bacf5b-0882-44c8-8534-1768f8a61ebb" providerId="ADAL" clId="{580EB3C0-ED4A-43B3-93E2-16B7BFAD9FE6}" dt="2022-01-31T19:34:38.574" v="693" actId="20577"/>
          <ac:spMkLst>
            <pc:docMk/>
            <pc:sldMk cId="3137159834" sldId="277"/>
            <ac:spMk id="4" creationId="{418CA0C4-1FB4-4D90-A750-015F6BDFC9B6}"/>
          </ac:spMkLst>
        </pc:spChg>
        <pc:spChg chg="mod">
          <ac:chgData name="Matt Tanner" userId="87bacf5b-0882-44c8-8534-1768f8a61ebb" providerId="ADAL" clId="{580EB3C0-ED4A-43B3-93E2-16B7BFAD9FE6}" dt="2022-01-31T18:58:42.638" v="681" actId="1076"/>
          <ac:spMkLst>
            <pc:docMk/>
            <pc:sldMk cId="3137159834" sldId="277"/>
            <ac:spMk id="6" creationId="{C869441E-93B8-4898-8FB3-044200A30BF9}"/>
          </ac:spMkLst>
        </pc:spChg>
        <pc:spChg chg="mod">
          <ac:chgData name="Matt Tanner" userId="87bacf5b-0882-44c8-8534-1768f8a61ebb" providerId="ADAL" clId="{580EB3C0-ED4A-43B3-93E2-16B7BFAD9FE6}" dt="2022-01-31T19:35:08.850" v="694" actId="20577"/>
          <ac:spMkLst>
            <pc:docMk/>
            <pc:sldMk cId="3137159834" sldId="277"/>
            <ac:spMk id="28" creationId="{97F5712F-EC17-4647-90A7-6E1A98BE309A}"/>
          </ac:spMkLst>
        </pc:spChg>
        <pc:spChg chg="mod">
          <ac:chgData name="Matt Tanner" userId="87bacf5b-0882-44c8-8534-1768f8a61ebb" providerId="ADAL" clId="{580EB3C0-ED4A-43B3-93E2-16B7BFAD9FE6}" dt="2022-01-31T18:58:38.590" v="679" actId="1076"/>
          <ac:spMkLst>
            <pc:docMk/>
            <pc:sldMk cId="3137159834" sldId="277"/>
            <ac:spMk id="29" creationId="{635AB069-94C7-491C-9F66-11398EE62A29}"/>
          </ac:spMkLst>
        </pc:spChg>
        <pc:spChg chg="mod">
          <ac:chgData name="Matt Tanner" userId="87bacf5b-0882-44c8-8534-1768f8a61ebb" providerId="ADAL" clId="{580EB3C0-ED4A-43B3-93E2-16B7BFAD9FE6}" dt="2022-01-31T18:58:44.719" v="682" actId="1076"/>
          <ac:spMkLst>
            <pc:docMk/>
            <pc:sldMk cId="3137159834" sldId="277"/>
            <ac:spMk id="30" creationId="{404638CD-C0AB-4250-A632-F1C92190602B}"/>
          </ac:spMkLst>
        </pc:spChg>
        <pc:spChg chg="mod">
          <ac:chgData name="Matt Tanner" userId="87bacf5b-0882-44c8-8534-1768f8a61ebb" providerId="ADAL" clId="{580EB3C0-ED4A-43B3-93E2-16B7BFAD9FE6}" dt="2022-01-31T18:58:40.621" v="680" actId="1076"/>
          <ac:spMkLst>
            <pc:docMk/>
            <pc:sldMk cId="3137159834" sldId="277"/>
            <ac:spMk id="33" creationId="{9251F7EB-2A56-4971-8511-127449740F67}"/>
          </ac:spMkLst>
        </pc:spChg>
      </pc:sldChg>
      <pc:sldChg chg="modSp add del mod">
        <pc:chgData name="Matt Tanner" userId="87bacf5b-0882-44c8-8534-1768f8a61ebb" providerId="ADAL" clId="{580EB3C0-ED4A-43B3-93E2-16B7BFAD9FE6}" dt="2022-02-09T20:28:38.063" v="3838" actId="2696"/>
        <pc:sldMkLst>
          <pc:docMk/>
          <pc:sldMk cId="1790576286" sldId="279"/>
        </pc:sldMkLst>
        <pc:spChg chg="mod">
          <ac:chgData name="Matt Tanner" userId="87bacf5b-0882-44c8-8534-1768f8a61ebb" providerId="ADAL" clId="{580EB3C0-ED4A-43B3-93E2-16B7BFAD9FE6}" dt="2022-02-01T21:19:26.738" v="2751" actId="20577"/>
          <ac:spMkLst>
            <pc:docMk/>
            <pc:sldMk cId="1790576286" sldId="279"/>
            <ac:spMk id="3" creationId="{FE1C81B8-CB94-45B9-ADC9-2119EFA78852}"/>
          </ac:spMkLst>
        </pc:spChg>
      </pc:sldChg>
      <pc:sldChg chg="del">
        <pc:chgData name="Matt Tanner" userId="87bacf5b-0882-44c8-8534-1768f8a61ebb" providerId="ADAL" clId="{580EB3C0-ED4A-43B3-93E2-16B7BFAD9FE6}" dt="2022-02-01T20:49:58.377" v="1085" actId="47"/>
        <pc:sldMkLst>
          <pc:docMk/>
          <pc:sldMk cId="2171030921" sldId="280"/>
        </pc:sldMkLst>
      </pc:sldChg>
      <pc:sldChg chg="modSp mod">
        <pc:chgData name="Matt Tanner" userId="87bacf5b-0882-44c8-8534-1768f8a61ebb" providerId="ADAL" clId="{580EB3C0-ED4A-43B3-93E2-16B7BFAD9FE6}" dt="2022-02-09T21:29:28.797" v="4320" actId="1076"/>
        <pc:sldMkLst>
          <pc:docMk/>
          <pc:sldMk cId="3010995428" sldId="283"/>
        </pc:sldMkLst>
        <pc:spChg chg="mod">
          <ac:chgData name="Matt Tanner" userId="87bacf5b-0882-44c8-8534-1768f8a61ebb" providerId="ADAL" clId="{580EB3C0-ED4A-43B3-93E2-16B7BFAD9FE6}" dt="2022-02-01T21:17:08.284" v="2731" actId="122"/>
          <ac:spMkLst>
            <pc:docMk/>
            <pc:sldMk cId="3010995428" sldId="283"/>
            <ac:spMk id="14" creationId="{05F1AB02-4BAB-4A54-B48F-10E6CB88768C}"/>
          </ac:spMkLst>
        </pc:spChg>
        <pc:spChg chg="mod">
          <ac:chgData name="Matt Tanner" userId="87bacf5b-0882-44c8-8534-1768f8a61ebb" providerId="ADAL" clId="{580EB3C0-ED4A-43B3-93E2-16B7BFAD9FE6}" dt="2022-02-09T21:29:28.797" v="4320" actId="1076"/>
          <ac:spMkLst>
            <pc:docMk/>
            <pc:sldMk cId="3010995428" sldId="283"/>
            <ac:spMk id="30" creationId="{CBB87E13-CE2C-497D-B48F-2AD19477346F}"/>
          </ac:spMkLst>
        </pc:spChg>
        <pc:spChg chg="mod">
          <ac:chgData name="Matt Tanner" userId="87bacf5b-0882-44c8-8534-1768f8a61ebb" providerId="ADAL" clId="{580EB3C0-ED4A-43B3-93E2-16B7BFAD9FE6}" dt="2022-02-01T21:18:09.166" v="2742" actId="20577"/>
          <ac:spMkLst>
            <pc:docMk/>
            <pc:sldMk cId="3010995428" sldId="283"/>
            <ac:spMk id="31" creationId="{579C5DDC-AF9F-4573-91AE-D8FC1C0DB9E9}"/>
          </ac:spMkLst>
        </pc:spChg>
        <pc:spChg chg="mod">
          <ac:chgData name="Matt Tanner" userId="87bacf5b-0882-44c8-8534-1768f8a61ebb" providerId="ADAL" clId="{580EB3C0-ED4A-43B3-93E2-16B7BFAD9FE6}" dt="2022-02-01T21:18:14.851" v="2746" actId="20577"/>
          <ac:spMkLst>
            <pc:docMk/>
            <pc:sldMk cId="3010995428" sldId="283"/>
            <ac:spMk id="32" creationId="{A4A09F73-C4F5-4488-B5E1-C03CC78A2EA5}"/>
          </ac:spMkLst>
        </pc:spChg>
        <pc:spChg chg="mod">
          <ac:chgData name="Matt Tanner" userId="87bacf5b-0882-44c8-8534-1768f8a61ebb" providerId="ADAL" clId="{580EB3C0-ED4A-43B3-93E2-16B7BFAD9FE6}" dt="2022-02-01T21:18:19.177" v="2749" actId="20577"/>
          <ac:spMkLst>
            <pc:docMk/>
            <pc:sldMk cId="3010995428" sldId="283"/>
            <ac:spMk id="33" creationId="{6218A8F2-ACB1-40A5-912B-F2F2F5C0C7D5}"/>
          </ac:spMkLst>
        </pc:spChg>
      </pc:sldChg>
      <pc:sldChg chg="addSp delSp modSp mod modAnim">
        <pc:chgData name="Matt Tanner" userId="87bacf5b-0882-44c8-8534-1768f8a61ebb" providerId="ADAL" clId="{580EB3C0-ED4A-43B3-93E2-16B7BFAD9FE6}" dt="2022-02-09T20:47:56.850" v="3891" actId="20577"/>
        <pc:sldMkLst>
          <pc:docMk/>
          <pc:sldMk cId="2821329548" sldId="284"/>
        </pc:sldMkLst>
        <pc:spChg chg="mod">
          <ac:chgData name="Matt Tanner" userId="87bacf5b-0882-44c8-8534-1768f8a61ebb" providerId="ADAL" clId="{580EB3C0-ED4A-43B3-93E2-16B7BFAD9FE6}" dt="2022-02-09T20:47:56.850" v="3891" actId="20577"/>
          <ac:spMkLst>
            <pc:docMk/>
            <pc:sldMk cId="2821329548" sldId="284"/>
            <ac:spMk id="14" creationId="{05F1AB02-4BAB-4A54-B48F-10E6CB88768C}"/>
          </ac:spMkLst>
        </pc:spChg>
        <pc:spChg chg="add mod">
          <ac:chgData name="Matt Tanner" userId="87bacf5b-0882-44c8-8534-1768f8a61ebb" providerId="ADAL" clId="{580EB3C0-ED4A-43B3-93E2-16B7BFAD9FE6}" dt="2022-02-01T20:47:30.296" v="892" actId="1076"/>
          <ac:spMkLst>
            <pc:docMk/>
            <pc:sldMk cId="2821329548" sldId="284"/>
            <ac:spMk id="18" creationId="{64DC28FE-7ACA-4660-95E1-E11DB6C12FAC}"/>
          </ac:spMkLst>
        </pc:spChg>
        <pc:spChg chg="add mod">
          <ac:chgData name="Matt Tanner" userId="87bacf5b-0882-44c8-8534-1768f8a61ebb" providerId="ADAL" clId="{580EB3C0-ED4A-43B3-93E2-16B7BFAD9FE6}" dt="2022-02-09T20:47:31.191" v="3880" actId="1076"/>
          <ac:spMkLst>
            <pc:docMk/>
            <pc:sldMk cId="2821329548" sldId="284"/>
            <ac:spMk id="21" creationId="{E38B3378-A101-49A3-AC95-25C2F27188D5}"/>
          </ac:spMkLst>
        </pc:spChg>
        <pc:spChg chg="mod">
          <ac:chgData name="Matt Tanner" userId="87bacf5b-0882-44c8-8534-1768f8a61ebb" providerId="ADAL" clId="{580EB3C0-ED4A-43B3-93E2-16B7BFAD9FE6}" dt="2022-02-01T20:58:59.979" v="1730" actId="14100"/>
          <ac:spMkLst>
            <pc:docMk/>
            <pc:sldMk cId="2821329548" sldId="284"/>
            <ac:spMk id="30" creationId="{CBB87E13-CE2C-497D-B48F-2AD19477346F}"/>
          </ac:spMkLst>
        </pc:spChg>
        <pc:spChg chg="mod">
          <ac:chgData name="Matt Tanner" userId="87bacf5b-0882-44c8-8534-1768f8a61ebb" providerId="ADAL" clId="{580EB3C0-ED4A-43B3-93E2-16B7BFAD9FE6}" dt="2022-02-01T21:01:25.633" v="1872" actId="1076"/>
          <ac:spMkLst>
            <pc:docMk/>
            <pc:sldMk cId="2821329548" sldId="284"/>
            <ac:spMk id="31" creationId="{579C5DDC-AF9F-4573-91AE-D8FC1C0DB9E9}"/>
          </ac:spMkLst>
        </pc:spChg>
        <pc:spChg chg="mod">
          <ac:chgData name="Matt Tanner" userId="87bacf5b-0882-44c8-8534-1768f8a61ebb" providerId="ADAL" clId="{580EB3C0-ED4A-43B3-93E2-16B7BFAD9FE6}" dt="2022-02-01T21:01:10.700" v="1866" actId="1076"/>
          <ac:spMkLst>
            <pc:docMk/>
            <pc:sldMk cId="2821329548" sldId="284"/>
            <ac:spMk id="32" creationId="{A4A09F73-C4F5-4488-B5E1-C03CC78A2EA5}"/>
          </ac:spMkLst>
        </pc:spChg>
        <pc:spChg chg="mod">
          <ac:chgData name="Matt Tanner" userId="87bacf5b-0882-44c8-8534-1768f8a61ebb" providerId="ADAL" clId="{580EB3C0-ED4A-43B3-93E2-16B7BFAD9FE6}" dt="2022-02-01T21:01:03.061" v="1861" actId="20577"/>
          <ac:spMkLst>
            <pc:docMk/>
            <pc:sldMk cId="2821329548" sldId="284"/>
            <ac:spMk id="33" creationId="{6218A8F2-ACB1-40A5-912B-F2F2F5C0C7D5}"/>
          </ac:spMkLst>
        </pc:spChg>
        <pc:spChg chg="add mod">
          <ac:chgData name="Matt Tanner" userId="87bacf5b-0882-44c8-8534-1768f8a61ebb" providerId="ADAL" clId="{580EB3C0-ED4A-43B3-93E2-16B7BFAD9FE6}" dt="2022-02-01T21:03:06.749" v="1881" actId="1076"/>
          <ac:spMkLst>
            <pc:docMk/>
            <pc:sldMk cId="2821329548" sldId="284"/>
            <ac:spMk id="35" creationId="{B01FEB7D-78A0-4537-ACE4-BD7046A1C9CE}"/>
          </ac:spMkLst>
        </pc:spChg>
        <pc:spChg chg="add mod">
          <ac:chgData name="Matt Tanner" userId="87bacf5b-0882-44c8-8534-1768f8a61ebb" providerId="ADAL" clId="{580EB3C0-ED4A-43B3-93E2-16B7BFAD9FE6}" dt="2022-02-01T21:00:19.018" v="1801" actId="1076"/>
          <ac:spMkLst>
            <pc:docMk/>
            <pc:sldMk cId="2821329548" sldId="284"/>
            <ac:spMk id="36" creationId="{F04D3B7C-868E-474B-AC25-0EBFBFEB88E1}"/>
          </ac:spMkLst>
        </pc:spChg>
        <pc:spChg chg="add mod">
          <ac:chgData name="Matt Tanner" userId="87bacf5b-0882-44c8-8534-1768f8a61ebb" providerId="ADAL" clId="{580EB3C0-ED4A-43B3-93E2-16B7BFAD9FE6}" dt="2022-02-01T20:59:28.458" v="1762" actId="1076"/>
          <ac:spMkLst>
            <pc:docMk/>
            <pc:sldMk cId="2821329548" sldId="284"/>
            <ac:spMk id="37" creationId="{6725E939-1F03-47F1-8C5F-3091533070F4}"/>
          </ac:spMkLst>
        </pc:spChg>
        <pc:spChg chg="add mod">
          <ac:chgData name="Matt Tanner" userId="87bacf5b-0882-44c8-8534-1768f8a61ebb" providerId="ADAL" clId="{580EB3C0-ED4A-43B3-93E2-16B7BFAD9FE6}" dt="2022-02-01T20:56:23.889" v="1602" actId="20577"/>
          <ac:spMkLst>
            <pc:docMk/>
            <pc:sldMk cId="2821329548" sldId="284"/>
            <ac:spMk id="40" creationId="{983713B8-8860-4D2B-AA9E-24C1E81E6F38}"/>
          </ac:spMkLst>
        </pc:spChg>
        <pc:spChg chg="add mod">
          <ac:chgData name="Matt Tanner" userId="87bacf5b-0882-44c8-8534-1768f8a61ebb" providerId="ADAL" clId="{580EB3C0-ED4A-43B3-93E2-16B7BFAD9FE6}" dt="2022-02-09T20:47:42.241" v="3886" actId="20577"/>
          <ac:spMkLst>
            <pc:docMk/>
            <pc:sldMk cId="2821329548" sldId="284"/>
            <ac:spMk id="41" creationId="{A968F3BE-F806-4933-9879-C923F1A1E46A}"/>
          </ac:spMkLst>
        </pc:spChg>
        <pc:spChg chg="add mod">
          <ac:chgData name="Matt Tanner" userId="87bacf5b-0882-44c8-8534-1768f8a61ebb" providerId="ADAL" clId="{580EB3C0-ED4A-43B3-93E2-16B7BFAD9FE6}" dt="2022-02-01T20:57:57.536" v="1686" actId="1076"/>
          <ac:spMkLst>
            <pc:docMk/>
            <pc:sldMk cId="2821329548" sldId="284"/>
            <ac:spMk id="43" creationId="{82884081-A923-4D47-AB2E-7E7F8DE683FF}"/>
          </ac:spMkLst>
        </pc:spChg>
        <pc:spChg chg="add mod">
          <ac:chgData name="Matt Tanner" userId="87bacf5b-0882-44c8-8534-1768f8a61ebb" providerId="ADAL" clId="{580EB3C0-ED4A-43B3-93E2-16B7BFAD9FE6}" dt="2022-02-01T21:00:55.638" v="1858" actId="1076"/>
          <ac:spMkLst>
            <pc:docMk/>
            <pc:sldMk cId="2821329548" sldId="284"/>
            <ac:spMk id="45" creationId="{745A2E42-722F-42B6-B622-71D3B443FBA4}"/>
          </ac:spMkLst>
        </pc:spChg>
        <pc:picChg chg="mod">
          <ac:chgData name="Matt Tanner" userId="87bacf5b-0882-44c8-8534-1768f8a61ebb" providerId="ADAL" clId="{580EB3C0-ED4A-43B3-93E2-16B7BFAD9FE6}" dt="2022-02-01T20:55:01.364" v="1503" actId="1076"/>
          <ac:picMkLst>
            <pc:docMk/>
            <pc:sldMk cId="2821329548" sldId="284"/>
            <ac:picMk id="19" creationId="{F4EE5DA2-9596-4F58-B972-6A3A189C0DDA}"/>
          </ac:picMkLst>
        </pc:picChg>
        <pc:picChg chg="add mod">
          <ac:chgData name="Matt Tanner" userId="87bacf5b-0882-44c8-8534-1768f8a61ebb" providerId="ADAL" clId="{580EB3C0-ED4A-43B3-93E2-16B7BFAD9FE6}" dt="2022-02-01T21:01:35.782" v="1873" actId="1076"/>
          <ac:picMkLst>
            <pc:docMk/>
            <pc:sldMk cId="2821329548" sldId="284"/>
            <ac:picMk id="20" creationId="{ED61175F-E714-42DA-ABDB-A9C1C548A23F}"/>
          </ac:picMkLst>
        </pc:picChg>
        <pc:picChg chg="add mod">
          <ac:chgData name="Matt Tanner" userId="87bacf5b-0882-44c8-8534-1768f8a61ebb" providerId="ADAL" clId="{580EB3C0-ED4A-43B3-93E2-16B7BFAD9FE6}" dt="2022-02-01T20:54:57.477" v="1502" actId="1076"/>
          <ac:picMkLst>
            <pc:docMk/>
            <pc:sldMk cId="2821329548" sldId="284"/>
            <ac:picMk id="22" creationId="{87846135-66C0-4E06-97B6-246127691475}"/>
          </ac:picMkLst>
        </pc:picChg>
        <pc:picChg chg="add mod">
          <ac:chgData name="Matt Tanner" userId="87bacf5b-0882-44c8-8534-1768f8a61ebb" providerId="ADAL" clId="{580EB3C0-ED4A-43B3-93E2-16B7BFAD9FE6}" dt="2022-02-01T20:55:51.690" v="1568" actId="1076"/>
          <ac:picMkLst>
            <pc:docMk/>
            <pc:sldMk cId="2821329548" sldId="284"/>
            <ac:picMk id="25" creationId="{4C660AED-492D-44E3-A46A-B6AFBB78BE00}"/>
          </ac:picMkLst>
        </pc:picChg>
        <pc:picChg chg="mod">
          <ac:chgData name="Matt Tanner" userId="87bacf5b-0882-44c8-8534-1768f8a61ebb" providerId="ADAL" clId="{580EB3C0-ED4A-43B3-93E2-16B7BFAD9FE6}" dt="2022-02-01T20:56:26.682" v="1603" actId="1076"/>
          <ac:picMkLst>
            <pc:docMk/>
            <pc:sldMk cId="2821329548" sldId="284"/>
            <ac:picMk id="26" creationId="{C04AFBE7-BB10-4B9A-9B76-7CB72723A0A8}"/>
          </ac:picMkLst>
        </pc:picChg>
        <pc:picChg chg="mod">
          <ac:chgData name="Matt Tanner" userId="87bacf5b-0882-44c8-8534-1768f8a61ebb" providerId="ADAL" clId="{580EB3C0-ED4A-43B3-93E2-16B7BFAD9FE6}" dt="2022-02-01T20:58:37.806" v="1721" actId="14100"/>
          <ac:picMkLst>
            <pc:docMk/>
            <pc:sldMk cId="2821329548" sldId="284"/>
            <ac:picMk id="27" creationId="{EFB7E36E-C007-4417-B05A-9AA1FA9C41DD}"/>
          </ac:picMkLst>
        </pc:picChg>
        <pc:picChg chg="mod">
          <ac:chgData name="Matt Tanner" userId="87bacf5b-0882-44c8-8534-1768f8a61ebb" providerId="ADAL" clId="{580EB3C0-ED4A-43B3-93E2-16B7BFAD9FE6}" dt="2022-02-01T21:00:15.811" v="1800" actId="1076"/>
          <ac:picMkLst>
            <pc:docMk/>
            <pc:sldMk cId="2821329548" sldId="284"/>
            <ac:picMk id="29" creationId="{874805BE-86DC-4FE6-A7E7-1E444A2C33F8}"/>
          </ac:picMkLst>
        </pc:picChg>
        <pc:picChg chg="add mod">
          <ac:chgData name="Matt Tanner" userId="87bacf5b-0882-44c8-8534-1768f8a61ebb" providerId="ADAL" clId="{580EB3C0-ED4A-43B3-93E2-16B7BFAD9FE6}" dt="2022-02-01T21:03:06.749" v="1881" actId="1076"/>
          <ac:picMkLst>
            <pc:docMk/>
            <pc:sldMk cId="2821329548" sldId="284"/>
            <ac:picMk id="34" creationId="{D9CB69EF-0227-4DC6-A983-1F3D2AEE4A79}"/>
          </ac:picMkLst>
        </pc:picChg>
        <pc:picChg chg="add mod">
          <ac:chgData name="Matt Tanner" userId="87bacf5b-0882-44c8-8534-1768f8a61ebb" providerId="ADAL" clId="{580EB3C0-ED4A-43B3-93E2-16B7BFAD9FE6}" dt="2022-02-01T20:57:20.864" v="1641" actId="1076"/>
          <ac:picMkLst>
            <pc:docMk/>
            <pc:sldMk cId="2821329548" sldId="284"/>
            <ac:picMk id="38" creationId="{9E1350A9-988F-46CD-AE93-3030081F2E48}"/>
          </ac:picMkLst>
        </pc:picChg>
        <pc:picChg chg="add mod">
          <ac:chgData name="Matt Tanner" userId="87bacf5b-0882-44c8-8534-1768f8a61ebb" providerId="ADAL" clId="{580EB3C0-ED4A-43B3-93E2-16B7BFAD9FE6}" dt="2022-02-01T20:56:07.416" v="1572" actId="1076"/>
          <ac:picMkLst>
            <pc:docMk/>
            <pc:sldMk cId="2821329548" sldId="284"/>
            <ac:picMk id="39" creationId="{EBC8335C-F134-42C1-9B4F-90F05745B48A}"/>
          </ac:picMkLst>
        </pc:picChg>
        <pc:picChg chg="add mod">
          <ac:chgData name="Matt Tanner" userId="87bacf5b-0882-44c8-8534-1768f8a61ebb" providerId="ADAL" clId="{580EB3C0-ED4A-43B3-93E2-16B7BFAD9FE6}" dt="2022-02-01T20:57:59.401" v="1687" actId="1076"/>
          <ac:picMkLst>
            <pc:docMk/>
            <pc:sldMk cId="2821329548" sldId="284"/>
            <ac:picMk id="42" creationId="{EA3F51BC-D1D8-4510-B439-3D8BE70B3BE7}"/>
          </ac:picMkLst>
        </pc:picChg>
        <pc:picChg chg="add mod">
          <ac:chgData name="Matt Tanner" userId="87bacf5b-0882-44c8-8534-1768f8a61ebb" providerId="ADAL" clId="{580EB3C0-ED4A-43B3-93E2-16B7BFAD9FE6}" dt="2022-02-01T21:00:31.858" v="1803" actId="1076"/>
          <ac:picMkLst>
            <pc:docMk/>
            <pc:sldMk cId="2821329548" sldId="284"/>
            <ac:picMk id="44" creationId="{59CFB324-AAC5-4AFF-9BC2-278E40161480}"/>
          </ac:picMkLst>
        </pc:picChg>
        <pc:picChg chg="add del">
          <ac:chgData name="Matt Tanner" userId="87bacf5b-0882-44c8-8534-1768f8a61ebb" providerId="ADAL" clId="{580EB3C0-ED4A-43B3-93E2-16B7BFAD9FE6}" dt="2022-02-01T20:44:09.049" v="724" actId="478"/>
          <ac:picMkLst>
            <pc:docMk/>
            <pc:sldMk cId="2821329548" sldId="284"/>
            <ac:picMk id="1026" creationId="{1686E1DD-DAC2-4527-BD02-969706D51F0E}"/>
          </ac:picMkLst>
        </pc:picChg>
        <pc:picChg chg="add del">
          <ac:chgData name="Matt Tanner" userId="87bacf5b-0882-44c8-8534-1768f8a61ebb" providerId="ADAL" clId="{580EB3C0-ED4A-43B3-93E2-16B7BFAD9FE6}" dt="2022-02-01T20:44:25.755" v="726" actId="478"/>
          <ac:picMkLst>
            <pc:docMk/>
            <pc:sldMk cId="2821329548" sldId="284"/>
            <ac:picMk id="1028" creationId="{02AA9B89-599A-4DE4-A60B-A074FB8A8589}"/>
          </ac:picMkLst>
        </pc:picChg>
        <pc:picChg chg="add mod">
          <ac:chgData name="Matt Tanner" userId="87bacf5b-0882-44c8-8534-1768f8a61ebb" providerId="ADAL" clId="{580EB3C0-ED4A-43B3-93E2-16B7BFAD9FE6}" dt="2022-02-01T20:46:18.134" v="801" actId="1076"/>
          <ac:picMkLst>
            <pc:docMk/>
            <pc:sldMk cId="2821329548" sldId="284"/>
            <ac:picMk id="1030" creationId="{0F2F626B-E45B-4300-8168-15108D1619C0}"/>
          </ac:picMkLst>
        </pc:picChg>
      </pc:sldChg>
      <pc:sldChg chg="new del">
        <pc:chgData name="Matt Tanner" userId="87bacf5b-0882-44c8-8534-1768f8a61ebb" providerId="ADAL" clId="{580EB3C0-ED4A-43B3-93E2-16B7BFAD9FE6}" dt="2022-02-01T21:06:17.306" v="1930" actId="47"/>
        <pc:sldMkLst>
          <pc:docMk/>
          <pc:sldMk cId="286401958" sldId="285"/>
        </pc:sldMkLst>
      </pc:sldChg>
      <pc:sldChg chg="delSp add ord setBg delDesignElem">
        <pc:chgData name="Matt Tanner" userId="87bacf5b-0882-44c8-8534-1768f8a61ebb" providerId="ADAL" clId="{580EB3C0-ED4A-43B3-93E2-16B7BFAD9FE6}" dt="2022-02-01T21:12:49.357" v="2557"/>
        <pc:sldMkLst>
          <pc:docMk/>
          <pc:sldMk cId="3967209420" sldId="285"/>
        </pc:sldMkLst>
        <pc:spChg chg="del">
          <ac:chgData name="Matt Tanner" userId="87bacf5b-0882-44c8-8534-1768f8a61ebb" providerId="ADAL" clId="{580EB3C0-ED4A-43B3-93E2-16B7BFAD9FE6}" dt="2022-02-01T21:06:20.247" v="1932"/>
          <ac:spMkLst>
            <pc:docMk/>
            <pc:sldMk cId="3967209420" sldId="285"/>
            <ac:spMk id="9" creationId="{A8384FB5-9ADC-4DDC-881B-597D56F5B15D}"/>
          </ac:spMkLst>
        </pc:spChg>
        <pc:spChg chg="del">
          <ac:chgData name="Matt Tanner" userId="87bacf5b-0882-44c8-8534-1768f8a61ebb" providerId="ADAL" clId="{580EB3C0-ED4A-43B3-93E2-16B7BFAD9FE6}" dt="2022-02-01T21:06:20.247" v="1932"/>
          <ac:spMkLst>
            <pc:docMk/>
            <pc:sldMk cId="3967209420" sldId="285"/>
            <ac:spMk id="11" creationId="{1199E1B1-A8C0-4FE8-A5A8-1CB41D69F857}"/>
          </ac:spMkLst>
        </pc:spChg>
        <pc:spChg chg="del">
          <ac:chgData name="Matt Tanner" userId="87bacf5b-0882-44c8-8534-1768f8a61ebb" providerId="ADAL" clId="{580EB3C0-ED4A-43B3-93E2-16B7BFAD9FE6}" dt="2022-02-01T21:06:20.247" v="1932"/>
          <ac:spMkLst>
            <pc:docMk/>
            <pc:sldMk cId="3967209420" sldId="285"/>
            <ac:spMk id="13" creationId="{84A8DE83-DE75-4B41-9DB4-A7EC0B0DEC0B}"/>
          </ac:spMkLst>
        </pc:spChg>
        <pc:spChg chg="del">
          <ac:chgData name="Matt Tanner" userId="87bacf5b-0882-44c8-8534-1768f8a61ebb" providerId="ADAL" clId="{580EB3C0-ED4A-43B3-93E2-16B7BFAD9FE6}" dt="2022-02-01T21:06:20.247" v="1932"/>
          <ac:spMkLst>
            <pc:docMk/>
            <pc:sldMk cId="3967209420" sldId="285"/>
            <ac:spMk id="15" creationId="{A7009A0A-BEF5-4EAC-AF15-E4F9F002E239}"/>
          </ac:spMkLst>
        </pc:spChg>
      </pc:sldChg>
      <pc:sldChg chg="delSp add del setBg delDesignElem">
        <pc:chgData name="Matt Tanner" userId="87bacf5b-0882-44c8-8534-1768f8a61ebb" providerId="ADAL" clId="{580EB3C0-ED4A-43B3-93E2-16B7BFAD9FE6}" dt="2022-02-01T21:13:16.644" v="2568" actId="47"/>
        <pc:sldMkLst>
          <pc:docMk/>
          <pc:sldMk cId="1818196053" sldId="286"/>
        </pc:sldMkLst>
        <pc:spChg chg="del">
          <ac:chgData name="Matt Tanner" userId="87bacf5b-0882-44c8-8534-1768f8a61ebb" providerId="ADAL" clId="{580EB3C0-ED4A-43B3-93E2-16B7BFAD9FE6}" dt="2022-02-01T21:13:06.025" v="2559"/>
          <ac:spMkLst>
            <pc:docMk/>
            <pc:sldMk cId="1818196053" sldId="286"/>
            <ac:spMk id="9" creationId="{A8384FB5-9ADC-4DDC-881B-597D56F5B15D}"/>
          </ac:spMkLst>
        </pc:spChg>
        <pc:spChg chg="del">
          <ac:chgData name="Matt Tanner" userId="87bacf5b-0882-44c8-8534-1768f8a61ebb" providerId="ADAL" clId="{580EB3C0-ED4A-43B3-93E2-16B7BFAD9FE6}" dt="2022-02-01T21:13:06.025" v="2559"/>
          <ac:spMkLst>
            <pc:docMk/>
            <pc:sldMk cId="1818196053" sldId="286"/>
            <ac:spMk id="11" creationId="{1199E1B1-A8C0-4FE8-A5A8-1CB41D69F857}"/>
          </ac:spMkLst>
        </pc:spChg>
        <pc:spChg chg="del">
          <ac:chgData name="Matt Tanner" userId="87bacf5b-0882-44c8-8534-1768f8a61ebb" providerId="ADAL" clId="{580EB3C0-ED4A-43B3-93E2-16B7BFAD9FE6}" dt="2022-02-01T21:13:06.025" v="2559"/>
          <ac:spMkLst>
            <pc:docMk/>
            <pc:sldMk cId="1818196053" sldId="286"/>
            <ac:spMk id="13" creationId="{84A8DE83-DE75-4B41-9DB4-A7EC0B0DEC0B}"/>
          </ac:spMkLst>
        </pc:spChg>
        <pc:spChg chg="del">
          <ac:chgData name="Matt Tanner" userId="87bacf5b-0882-44c8-8534-1768f8a61ebb" providerId="ADAL" clId="{580EB3C0-ED4A-43B3-93E2-16B7BFAD9FE6}" dt="2022-02-01T21:13:06.025" v="2559"/>
          <ac:spMkLst>
            <pc:docMk/>
            <pc:sldMk cId="1818196053" sldId="286"/>
            <ac:spMk id="15" creationId="{A7009A0A-BEF5-4EAC-AF15-E4F9F002E239}"/>
          </ac:spMkLst>
        </pc:spChg>
      </pc:sldChg>
      <pc:sldChg chg="delSp add del setBg delDesignElem">
        <pc:chgData name="Matt Tanner" userId="87bacf5b-0882-44c8-8534-1768f8a61ebb" providerId="ADAL" clId="{580EB3C0-ED4A-43B3-93E2-16B7BFAD9FE6}" dt="2022-02-01T21:12:47.142" v="2555" actId="47"/>
        <pc:sldMkLst>
          <pc:docMk/>
          <pc:sldMk cId="2207676329" sldId="286"/>
        </pc:sldMkLst>
        <pc:spChg chg="del">
          <ac:chgData name="Matt Tanner" userId="87bacf5b-0882-44c8-8534-1768f8a61ebb" providerId="ADAL" clId="{580EB3C0-ED4A-43B3-93E2-16B7BFAD9FE6}" dt="2022-02-01T21:12:28.048" v="2554"/>
          <ac:spMkLst>
            <pc:docMk/>
            <pc:sldMk cId="2207676329" sldId="286"/>
            <ac:spMk id="9" creationId="{A8384FB5-9ADC-4DDC-881B-597D56F5B15D}"/>
          </ac:spMkLst>
        </pc:spChg>
        <pc:spChg chg="del">
          <ac:chgData name="Matt Tanner" userId="87bacf5b-0882-44c8-8534-1768f8a61ebb" providerId="ADAL" clId="{580EB3C0-ED4A-43B3-93E2-16B7BFAD9FE6}" dt="2022-02-01T21:12:28.048" v="2554"/>
          <ac:spMkLst>
            <pc:docMk/>
            <pc:sldMk cId="2207676329" sldId="286"/>
            <ac:spMk id="11" creationId="{1199E1B1-A8C0-4FE8-A5A8-1CB41D69F857}"/>
          </ac:spMkLst>
        </pc:spChg>
        <pc:spChg chg="del">
          <ac:chgData name="Matt Tanner" userId="87bacf5b-0882-44c8-8534-1768f8a61ebb" providerId="ADAL" clId="{580EB3C0-ED4A-43B3-93E2-16B7BFAD9FE6}" dt="2022-02-01T21:12:28.048" v="2554"/>
          <ac:spMkLst>
            <pc:docMk/>
            <pc:sldMk cId="2207676329" sldId="286"/>
            <ac:spMk id="13" creationId="{84A8DE83-DE75-4B41-9DB4-A7EC0B0DEC0B}"/>
          </ac:spMkLst>
        </pc:spChg>
        <pc:spChg chg="del">
          <ac:chgData name="Matt Tanner" userId="87bacf5b-0882-44c8-8534-1768f8a61ebb" providerId="ADAL" clId="{580EB3C0-ED4A-43B3-93E2-16B7BFAD9FE6}" dt="2022-02-01T21:12:28.048" v="2554"/>
          <ac:spMkLst>
            <pc:docMk/>
            <pc:sldMk cId="2207676329" sldId="286"/>
            <ac:spMk id="15" creationId="{A7009A0A-BEF5-4EAC-AF15-E4F9F002E239}"/>
          </ac:spMkLst>
        </pc:spChg>
      </pc:sldChg>
      <pc:sldChg chg="delSp add del setBg delDesignElem">
        <pc:chgData name="Matt Tanner" userId="87bacf5b-0882-44c8-8534-1768f8a61ebb" providerId="ADAL" clId="{580EB3C0-ED4A-43B3-93E2-16B7BFAD9FE6}" dt="2022-02-01T21:12:20.796" v="2552" actId="47"/>
        <pc:sldMkLst>
          <pc:docMk/>
          <pc:sldMk cId="3104161480" sldId="286"/>
        </pc:sldMkLst>
        <pc:spChg chg="del">
          <ac:chgData name="Matt Tanner" userId="87bacf5b-0882-44c8-8534-1768f8a61ebb" providerId="ADAL" clId="{580EB3C0-ED4A-43B3-93E2-16B7BFAD9FE6}" dt="2022-02-01T21:12:15.602" v="2551"/>
          <ac:spMkLst>
            <pc:docMk/>
            <pc:sldMk cId="3104161480" sldId="286"/>
            <ac:spMk id="9" creationId="{A8384FB5-9ADC-4DDC-881B-597D56F5B15D}"/>
          </ac:spMkLst>
        </pc:spChg>
        <pc:spChg chg="del">
          <ac:chgData name="Matt Tanner" userId="87bacf5b-0882-44c8-8534-1768f8a61ebb" providerId="ADAL" clId="{580EB3C0-ED4A-43B3-93E2-16B7BFAD9FE6}" dt="2022-02-01T21:12:15.602" v="2551"/>
          <ac:spMkLst>
            <pc:docMk/>
            <pc:sldMk cId="3104161480" sldId="286"/>
            <ac:spMk id="11" creationId="{1199E1B1-A8C0-4FE8-A5A8-1CB41D69F857}"/>
          </ac:spMkLst>
        </pc:spChg>
        <pc:spChg chg="del">
          <ac:chgData name="Matt Tanner" userId="87bacf5b-0882-44c8-8534-1768f8a61ebb" providerId="ADAL" clId="{580EB3C0-ED4A-43B3-93E2-16B7BFAD9FE6}" dt="2022-02-01T21:12:15.602" v="2551"/>
          <ac:spMkLst>
            <pc:docMk/>
            <pc:sldMk cId="3104161480" sldId="286"/>
            <ac:spMk id="13" creationId="{84A8DE83-DE75-4B41-9DB4-A7EC0B0DEC0B}"/>
          </ac:spMkLst>
        </pc:spChg>
        <pc:spChg chg="del">
          <ac:chgData name="Matt Tanner" userId="87bacf5b-0882-44c8-8534-1768f8a61ebb" providerId="ADAL" clId="{580EB3C0-ED4A-43B3-93E2-16B7BFAD9FE6}" dt="2022-02-01T21:12:15.602" v="2551"/>
          <ac:spMkLst>
            <pc:docMk/>
            <pc:sldMk cId="3104161480" sldId="286"/>
            <ac:spMk id="15" creationId="{A7009A0A-BEF5-4EAC-AF15-E4F9F002E239}"/>
          </ac:spMkLst>
        </pc:spChg>
      </pc:sldChg>
      <pc:sldChg chg="modSp mod">
        <pc:chgData name="Matt Tanner" userId="87bacf5b-0882-44c8-8534-1768f8a61ebb" providerId="ADAL" clId="{580EB3C0-ED4A-43B3-93E2-16B7BFAD9FE6}" dt="2022-02-01T21:14:15.109" v="2577" actId="20577"/>
        <pc:sldMkLst>
          <pc:docMk/>
          <pc:sldMk cId="3529357061" sldId="286"/>
        </pc:sldMkLst>
        <pc:spChg chg="mod">
          <ac:chgData name="Matt Tanner" userId="87bacf5b-0882-44c8-8534-1768f8a61ebb" providerId="ADAL" clId="{580EB3C0-ED4A-43B3-93E2-16B7BFAD9FE6}" dt="2022-02-01T21:14:15.109" v="2577" actId="20577"/>
          <ac:spMkLst>
            <pc:docMk/>
            <pc:sldMk cId="3529357061" sldId="286"/>
            <ac:spMk id="2" creationId="{DF0DDDC4-4118-410E-84BD-86BB57AAC98D}"/>
          </ac:spMkLst>
        </pc:spChg>
      </pc:sldChg>
      <pc:sldChg chg="delSp add del setBg delDesignElem">
        <pc:chgData name="Matt Tanner" userId="87bacf5b-0882-44c8-8534-1768f8a61ebb" providerId="ADAL" clId="{580EB3C0-ED4A-43B3-93E2-16B7BFAD9FE6}" dt="2022-02-01T21:13:09.226" v="2564" actId="47"/>
        <pc:sldMkLst>
          <pc:docMk/>
          <pc:sldMk cId="2966091946" sldId="287"/>
        </pc:sldMkLst>
        <pc:spChg chg="del">
          <ac:chgData name="Matt Tanner" userId="87bacf5b-0882-44c8-8534-1768f8a61ebb" providerId="ADAL" clId="{580EB3C0-ED4A-43B3-93E2-16B7BFAD9FE6}" dt="2022-02-01T21:13:07.373" v="2561"/>
          <ac:spMkLst>
            <pc:docMk/>
            <pc:sldMk cId="2966091946" sldId="287"/>
            <ac:spMk id="9" creationId="{A8384FB5-9ADC-4DDC-881B-597D56F5B15D}"/>
          </ac:spMkLst>
        </pc:spChg>
        <pc:spChg chg="del">
          <ac:chgData name="Matt Tanner" userId="87bacf5b-0882-44c8-8534-1768f8a61ebb" providerId="ADAL" clId="{580EB3C0-ED4A-43B3-93E2-16B7BFAD9FE6}" dt="2022-02-01T21:13:07.373" v="2561"/>
          <ac:spMkLst>
            <pc:docMk/>
            <pc:sldMk cId="2966091946" sldId="287"/>
            <ac:spMk id="11" creationId="{1199E1B1-A8C0-4FE8-A5A8-1CB41D69F857}"/>
          </ac:spMkLst>
        </pc:spChg>
        <pc:spChg chg="del">
          <ac:chgData name="Matt Tanner" userId="87bacf5b-0882-44c8-8534-1768f8a61ebb" providerId="ADAL" clId="{580EB3C0-ED4A-43B3-93E2-16B7BFAD9FE6}" dt="2022-02-01T21:13:07.373" v="2561"/>
          <ac:spMkLst>
            <pc:docMk/>
            <pc:sldMk cId="2966091946" sldId="287"/>
            <ac:spMk id="13" creationId="{84A8DE83-DE75-4B41-9DB4-A7EC0B0DEC0B}"/>
          </ac:spMkLst>
        </pc:spChg>
        <pc:spChg chg="del">
          <ac:chgData name="Matt Tanner" userId="87bacf5b-0882-44c8-8534-1768f8a61ebb" providerId="ADAL" clId="{580EB3C0-ED4A-43B3-93E2-16B7BFAD9FE6}" dt="2022-02-01T21:13:07.373" v="2561"/>
          <ac:spMkLst>
            <pc:docMk/>
            <pc:sldMk cId="2966091946" sldId="287"/>
            <ac:spMk id="15" creationId="{A7009A0A-BEF5-4EAC-AF15-E4F9F002E239}"/>
          </ac:spMkLst>
        </pc:spChg>
      </pc:sldChg>
      <pc:sldChg chg="addSp modSp mod modAnim">
        <pc:chgData name="Matt Tanner" userId="87bacf5b-0882-44c8-8534-1768f8a61ebb" providerId="ADAL" clId="{580EB3C0-ED4A-43B3-93E2-16B7BFAD9FE6}" dt="2022-02-09T23:28:31.387" v="4832" actId="1076"/>
        <pc:sldMkLst>
          <pc:docMk/>
          <pc:sldMk cId="1208995289" sldId="288"/>
        </pc:sldMkLst>
        <pc:spChg chg="mod">
          <ac:chgData name="Matt Tanner" userId="87bacf5b-0882-44c8-8534-1768f8a61ebb" providerId="ADAL" clId="{580EB3C0-ED4A-43B3-93E2-16B7BFAD9FE6}" dt="2022-02-09T23:27:13.958" v="4652" actId="20577"/>
          <ac:spMkLst>
            <pc:docMk/>
            <pc:sldMk cId="1208995289" sldId="288"/>
            <ac:spMk id="2" creationId="{DF0DDDC4-4118-410E-84BD-86BB57AAC98D}"/>
          </ac:spMkLst>
        </pc:spChg>
        <pc:spChg chg="add mod">
          <ac:chgData name="Matt Tanner" userId="87bacf5b-0882-44c8-8534-1768f8a61ebb" providerId="ADAL" clId="{580EB3C0-ED4A-43B3-93E2-16B7BFAD9FE6}" dt="2022-02-09T21:38:41.656" v="4385" actId="14100"/>
          <ac:spMkLst>
            <pc:docMk/>
            <pc:sldMk cId="1208995289" sldId="288"/>
            <ac:spMk id="3" creationId="{FB160898-6EF0-4B99-992F-BA793741A5E3}"/>
          </ac:spMkLst>
        </pc:spChg>
        <pc:graphicFrameChg chg="add mod modGraphic">
          <ac:chgData name="Matt Tanner" userId="87bacf5b-0882-44c8-8534-1768f8a61ebb" providerId="ADAL" clId="{580EB3C0-ED4A-43B3-93E2-16B7BFAD9FE6}" dt="2022-02-09T23:28:31.387" v="4832" actId="1076"/>
          <ac:graphicFrameMkLst>
            <pc:docMk/>
            <pc:sldMk cId="1208995289" sldId="288"/>
            <ac:graphicFrameMk id="4" creationId="{664EF3CD-AC9E-4FE5-9DD4-FAD0235E2F5C}"/>
          </ac:graphicFrameMkLst>
        </pc:graphicFrameChg>
        <pc:graphicFrameChg chg="mod modGraphic">
          <ac:chgData name="Matt Tanner" userId="87bacf5b-0882-44c8-8534-1768f8a61ebb" providerId="ADAL" clId="{580EB3C0-ED4A-43B3-93E2-16B7BFAD9FE6}" dt="2022-02-09T21:37:57.206" v="4374" actId="1076"/>
          <ac:graphicFrameMkLst>
            <pc:docMk/>
            <pc:sldMk cId="1208995289" sldId="288"/>
            <ac:graphicFrameMk id="18" creationId="{54261603-686F-4F8F-A89B-665306292B17}"/>
          </ac:graphicFrameMkLst>
        </pc:graphicFrameChg>
      </pc:sldChg>
      <pc:sldChg chg="delSp add del setBg delDesignElem">
        <pc:chgData name="Matt Tanner" userId="87bacf5b-0882-44c8-8534-1768f8a61ebb" providerId="ADAL" clId="{580EB3C0-ED4A-43B3-93E2-16B7BFAD9FE6}" dt="2022-02-01T21:13:15.768" v="2567" actId="47"/>
        <pc:sldMkLst>
          <pc:docMk/>
          <pc:sldMk cId="4264911230" sldId="288"/>
        </pc:sldMkLst>
        <pc:spChg chg="del">
          <ac:chgData name="Matt Tanner" userId="87bacf5b-0882-44c8-8534-1768f8a61ebb" providerId="ADAL" clId="{580EB3C0-ED4A-43B3-93E2-16B7BFAD9FE6}" dt="2022-02-01T21:13:07.586" v="2563"/>
          <ac:spMkLst>
            <pc:docMk/>
            <pc:sldMk cId="4264911230" sldId="288"/>
            <ac:spMk id="9" creationId="{A8384FB5-9ADC-4DDC-881B-597D56F5B15D}"/>
          </ac:spMkLst>
        </pc:spChg>
        <pc:spChg chg="del">
          <ac:chgData name="Matt Tanner" userId="87bacf5b-0882-44c8-8534-1768f8a61ebb" providerId="ADAL" clId="{580EB3C0-ED4A-43B3-93E2-16B7BFAD9FE6}" dt="2022-02-01T21:13:07.586" v="2563"/>
          <ac:spMkLst>
            <pc:docMk/>
            <pc:sldMk cId="4264911230" sldId="288"/>
            <ac:spMk id="11" creationId="{1199E1B1-A8C0-4FE8-A5A8-1CB41D69F857}"/>
          </ac:spMkLst>
        </pc:spChg>
        <pc:spChg chg="del">
          <ac:chgData name="Matt Tanner" userId="87bacf5b-0882-44c8-8534-1768f8a61ebb" providerId="ADAL" clId="{580EB3C0-ED4A-43B3-93E2-16B7BFAD9FE6}" dt="2022-02-01T21:13:07.586" v="2563"/>
          <ac:spMkLst>
            <pc:docMk/>
            <pc:sldMk cId="4264911230" sldId="288"/>
            <ac:spMk id="13" creationId="{84A8DE83-DE75-4B41-9DB4-A7EC0B0DEC0B}"/>
          </ac:spMkLst>
        </pc:spChg>
        <pc:spChg chg="del">
          <ac:chgData name="Matt Tanner" userId="87bacf5b-0882-44c8-8534-1768f8a61ebb" providerId="ADAL" clId="{580EB3C0-ED4A-43B3-93E2-16B7BFAD9FE6}" dt="2022-02-01T21:13:07.586" v="2563"/>
          <ac:spMkLst>
            <pc:docMk/>
            <pc:sldMk cId="4264911230" sldId="288"/>
            <ac:spMk id="15" creationId="{A7009A0A-BEF5-4EAC-AF15-E4F9F002E239}"/>
          </ac:spMkLst>
        </pc:spChg>
      </pc:sldChg>
      <pc:sldChg chg="new del">
        <pc:chgData name="Matt Tanner" userId="87bacf5b-0882-44c8-8534-1768f8a61ebb" providerId="ADAL" clId="{580EB3C0-ED4A-43B3-93E2-16B7BFAD9FE6}" dt="2022-02-09T20:28:31.566" v="3834" actId="47"/>
        <pc:sldMkLst>
          <pc:docMk/>
          <pc:sldMk cId="883710960" sldId="289"/>
        </pc:sldMkLst>
      </pc:sldChg>
      <pc:sldChg chg="addSp delSp modSp add mod setBg delDesignElem">
        <pc:chgData name="Matt Tanner" userId="87bacf5b-0882-44c8-8534-1768f8a61ebb" providerId="ADAL" clId="{580EB3C0-ED4A-43B3-93E2-16B7BFAD9FE6}" dt="2022-02-09T21:01:02.708" v="4201" actId="20577"/>
        <pc:sldMkLst>
          <pc:docMk/>
          <pc:sldMk cId="2850049086" sldId="289"/>
        </pc:sldMkLst>
        <pc:spChg chg="mod">
          <ac:chgData name="Matt Tanner" userId="87bacf5b-0882-44c8-8534-1768f8a61ebb" providerId="ADAL" clId="{580EB3C0-ED4A-43B3-93E2-16B7BFAD9FE6}" dt="2022-02-09T21:01:02.708" v="4201" actId="20577"/>
          <ac:spMkLst>
            <pc:docMk/>
            <pc:sldMk cId="2850049086" sldId="289"/>
            <ac:spMk id="2" creationId="{B9EDFB6E-7083-4E05-A68B-174193C45D76}"/>
          </ac:spMkLst>
        </pc:spChg>
        <pc:spChg chg="del">
          <ac:chgData name="Matt Tanner" userId="87bacf5b-0882-44c8-8534-1768f8a61ebb" providerId="ADAL" clId="{580EB3C0-ED4A-43B3-93E2-16B7BFAD9FE6}" dt="2022-02-09T20:28:48.920" v="3842" actId="478"/>
          <ac:spMkLst>
            <pc:docMk/>
            <pc:sldMk cId="2850049086" sldId="289"/>
            <ac:spMk id="3" creationId="{FE1C81B8-CB94-45B9-ADC9-2119EFA78852}"/>
          </ac:spMkLst>
        </pc:spChg>
        <pc:spChg chg="add del mod">
          <ac:chgData name="Matt Tanner" userId="87bacf5b-0882-44c8-8534-1768f8a61ebb" providerId="ADAL" clId="{580EB3C0-ED4A-43B3-93E2-16B7BFAD9FE6}" dt="2022-02-09T20:28:58.484" v="3843" actId="478"/>
          <ac:spMkLst>
            <pc:docMk/>
            <pc:sldMk cId="2850049086" sldId="289"/>
            <ac:spMk id="6" creationId="{6600A442-0E73-43E3-85AF-A01E5BBAD802}"/>
          </ac:spMkLst>
        </pc:spChg>
        <pc:spChg chg="add del mod">
          <ac:chgData name="Matt Tanner" userId="87bacf5b-0882-44c8-8534-1768f8a61ebb" providerId="ADAL" clId="{580EB3C0-ED4A-43B3-93E2-16B7BFAD9FE6}" dt="2022-02-09T20:55:15.131" v="4088" actId="478"/>
          <ac:spMkLst>
            <pc:docMk/>
            <pc:sldMk cId="2850049086" sldId="289"/>
            <ac:spMk id="11" creationId="{CC59DF4F-747A-499B-85DC-5A7060C4D666}"/>
          </ac:spMkLst>
        </pc:spChg>
        <pc:spChg chg="add del mod">
          <ac:chgData name="Matt Tanner" userId="87bacf5b-0882-44c8-8534-1768f8a61ebb" providerId="ADAL" clId="{580EB3C0-ED4A-43B3-93E2-16B7BFAD9FE6}" dt="2022-02-09T21:00:04.785" v="4145" actId="478"/>
          <ac:spMkLst>
            <pc:docMk/>
            <pc:sldMk cId="2850049086" sldId="289"/>
            <ac:spMk id="12" creationId="{A83C85C7-A634-47DE-86E0-8DAEE2BBF943}"/>
          </ac:spMkLst>
        </pc:spChg>
        <pc:spChg chg="add mod">
          <ac:chgData name="Matt Tanner" userId="87bacf5b-0882-44c8-8534-1768f8a61ebb" providerId="ADAL" clId="{580EB3C0-ED4A-43B3-93E2-16B7BFAD9FE6}" dt="2022-02-09T20:57:01.242" v="4099" actId="1582"/>
          <ac:spMkLst>
            <pc:docMk/>
            <pc:sldMk cId="2850049086" sldId="289"/>
            <ac:spMk id="13" creationId="{EFB86C28-7628-4EFD-8A04-37D6267FD074}"/>
          </ac:spMkLst>
        </pc:spChg>
        <pc:spChg chg="add mod">
          <ac:chgData name="Matt Tanner" userId="87bacf5b-0882-44c8-8534-1768f8a61ebb" providerId="ADAL" clId="{580EB3C0-ED4A-43B3-93E2-16B7BFAD9FE6}" dt="2022-02-09T21:00:26.903" v="4149" actId="1076"/>
          <ac:spMkLst>
            <pc:docMk/>
            <pc:sldMk cId="2850049086" sldId="289"/>
            <ac:spMk id="18" creationId="{1BA8D498-D930-456B-8206-BC295C64F72C}"/>
          </ac:spMkLst>
        </pc:spChg>
        <pc:spChg chg="del">
          <ac:chgData name="Matt Tanner" userId="87bacf5b-0882-44c8-8534-1768f8a61ebb" providerId="ADAL" clId="{580EB3C0-ED4A-43B3-93E2-16B7BFAD9FE6}" dt="2022-02-09T20:28:32.572" v="3836"/>
          <ac:spMkLst>
            <pc:docMk/>
            <pc:sldMk cId="2850049086" sldId="289"/>
            <ac:spMk id="22" creationId="{1B15ED52-F352-441B-82BF-E0EA34836D08}"/>
          </ac:spMkLst>
        </pc:spChg>
        <pc:spChg chg="del">
          <ac:chgData name="Matt Tanner" userId="87bacf5b-0882-44c8-8534-1768f8a61ebb" providerId="ADAL" clId="{580EB3C0-ED4A-43B3-93E2-16B7BFAD9FE6}" dt="2022-02-09T20:28:32.572" v="3836"/>
          <ac:spMkLst>
            <pc:docMk/>
            <pc:sldMk cId="2850049086" sldId="289"/>
            <ac:spMk id="23" creationId="{3B2E3793-BFE6-45A2-9B7B-E18844431C99}"/>
          </ac:spMkLst>
        </pc:spChg>
        <pc:spChg chg="del">
          <ac:chgData name="Matt Tanner" userId="87bacf5b-0882-44c8-8534-1768f8a61ebb" providerId="ADAL" clId="{580EB3C0-ED4A-43B3-93E2-16B7BFAD9FE6}" dt="2022-02-09T20:28:32.572" v="3836"/>
          <ac:spMkLst>
            <pc:docMk/>
            <pc:sldMk cId="2850049086" sldId="289"/>
            <ac:spMk id="24" creationId="{BC4C4868-CB8F-4AF9-9CDB-8108F2C19B67}"/>
          </ac:spMkLst>
        </pc:spChg>
        <pc:spChg chg="del">
          <ac:chgData name="Matt Tanner" userId="87bacf5b-0882-44c8-8534-1768f8a61ebb" providerId="ADAL" clId="{580EB3C0-ED4A-43B3-93E2-16B7BFAD9FE6}" dt="2022-02-09T20:28:32.572" v="3836"/>
          <ac:spMkLst>
            <pc:docMk/>
            <pc:sldMk cId="2850049086" sldId="289"/>
            <ac:spMk id="25" creationId="{375E0459-6403-40CD-989D-56A4407CA12E}"/>
          </ac:spMkLst>
        </pc:spChg>
        <pc:spChg chg="del">
          <ac:chgData name="Matt Tanner" userId="87bacf5b-0882-44c8-8534-1768f8a61ebb" providerId="ADAL" clId="{580EB3C0-ED4A-43B3-93E2-16B7BFAD9FE6}" dt="2022-02-09T20:28:32.572" v="3836"/>
          <ac:spMkLst>
            <pc:docMk/>
            <pc:sldMk cId="2850049086" sldId="289"/>
            <ac:spMk id="26" creationId="{53E5B1A8-3AC9-4BD1-9BBC-78CA94F2D1BA}"/>
          </ac:spMkLst>
        </pc:spChg>
        <pc:picChg chg="add mod">
          <ac:chgData name="Matt Tanner" userId="87bacf5b-0882-44c8-8534-1768f8a61ebb" providerId="ADAL" clId="{580EB3C0-ED4A-43B3-93E2-16B7BFAD9FE6}" dt="2022-02-09T21:00:32.239" v="4150" actId="1076"/>
          <ac:picMkLst>
            <pc:docMk/>
            <pc:sldMk cId="2850049086" sldId="289"/>
            <ac:picMk id="8" creationId="{912B0BFE-45C3-4F06-B63C-3E03055FD9F0}"/>
          </ac:picMkLst>
        </pc:picChg>
        <pc:picChg chg="add mod">
          <ac:chgData name="Matt Tanner" userId="87bacf5b-0882-44c8-8534-1768f8a61ebb" providerId="ADAL" clId="{580EB3C0-ED4A-43B3-93E2-16B7BFAD9FE6}" dt="2022-02-09T21:00:39.581" v="4152" actId="1076"/>
          <ac:picMkLst>
            <pc:docMk/>
            <pc:sldMk cId="2850049086" sldId="289"/>
            <ac:picMk id="10" creationId="{D04BE9C6-34BA-4B67-9EEE-B6B6FA46219A}"/>
          </ac:picMkLst>
        </pc:picChg>
      </pc:sldChg>
      <pc:sldChg chg="addSp modSp new mod setBg">
        <pc:chgData name="Matt Tanner" userId="87bacf5b-0882-44c8-8534-1768f8a61ebb" providerId="ADAL" clId="{580EB3C0-ED4A-43B3-93E2-16B7BFAD9FE6}" dt="2022-02-09T20:57:19.633" v="4100"/>
        <pc:sldMkLst>
          <pc:docMk/>
          <pc:sldMk cId="2806432720" sldId="290"/>
        </pc:sldMkLst>
        <pc:spChg chg="mod">
          <ac:chgData name="Matt Tanner" userId="87bacf5b-0882-44c8-8534-1768f8a61ebb" providerId="ADAL" clId="{580EB3C0-ED4A-43B3-93E2-16B7BFAD9FE6}" dt="2022-02-09T20:52:39.272" v="3963" actId="122"/>
          <ac:spMkLst>
            <pc:docMk/>
            <pc:sldMk cId="2806432720" sldId="290"/>
            <ac:spMk id="2" creationId="{4E38D2D7-D6F1-44CD-A99F-54A19A6EE84A}"/>
          </ac:spMkLst>
        </pc:spChg>
        <pc:spChg chg="mod">
          <ac:chgData name="Matt Tanner" userId="87bacf5b-0882-44c8-8534-1768f8a61ebb" providerId="ADAL" clId="{580EB3C0-ED4A-43B3-93E2-16B7BFAD9FE6}" dt="2022-02-09T20:53:23.297" v="3989" actId="20577"/>
          <ac:spMkLst>
            <pc:docMk/>
            <pc:sldMk cId="2806432720" sldId="290"/>
            <ac:spMk id="3" creationId="{9DA566A1-03BE-481A-9ACC-40B396AFED9E}"/>
          </ac:spMkLst>
        </pc:spChg>
        <pc:spChg chg="add">
          <ac:chgData name="Matt Tanner" userId="87bacf5b-0882-44c8-8534-1768f8a61ebb" providerId="ADAL" clId="{580EB3C0-ED4A-43B3-93E2-16B7BFAD9FE6}" dt="2022-02-09T20:51:56.869" v="3893" actId="26606"/>
          <ac:spMkLst>
            <pc:docMk/>
            <pc:sldMk cId="2806432720" sldId="290"/>
            <ac:spMk id="8" creationId="{09588DA8-065E-4F6F-8EFD-43104AB2E0CF}"/>
          </ac:spMkLst>
        </pc:spChg>
        <pc:spChg chg="add">
          <ac:chgData name="Matt Tanner" userId="87bacf5b-0882-44c8-8534-1768f8a61ebb" providerId="ADAL" clId="{580EB3C0-ED4A-43B3-93E2-16B7BFAD9FE6}" dt="2022-02-09T20:51:56.869" v="3893" actId="26606"/>
          <ac:spMkLst>
            <pc:docMk/>
            <pc:sldMk cId="2806432720" sldId="290"/>
            <ac:spMk id="10" creationId="{C4285719-470E-454C-AF62-8323075F1F5B}"/>
          </ac:spMkLst>
        </pc:spChg>
        <pc:spChg chg="add">
          <ac:chgData name="Matt Tanner" userId="87bacf5b-0882-44c8-8534-1768f8a61ebb" providerId="ADAL" clId="{580EB3C0-ED4A-43B3-93E2-16B7BFAD9FE6}" dt="2022-02-09T20:51:56.869" v="3893" actId="26606"/>
          <ac:spMkLst>
            <pc:docMk/>
            <pc:sldMk cId="2806432720" sldId="290"/>
            <ac:spMk id="12" creationId="{CD9FE4EF-C4D8-49A0-B2FF-81D8DB7D8A24}"/>
          </ac:spMkLst>
        </pc:spChg>
        <pc:spChg chg="add">
          <ac:chgData name="Matt Tanner" userId="87bacf5b-0882-44c8-8534-1768f8a61ebb" providerId="ADAL" clId="{580EB3C0-ED4A-43B3-93E2-16B7BFAD9FE6}" dt="2022-02-09T20:51:56.869" v="3893" actId="26606"/>
          <ac:spMkLst>
            <pc:docMk/>
            <pc:sldMk cId="2806432720" sldId="290"/>
            <ac:spMk id="14" creationId="{4300840D-0A0B-4512-BACA-B439D5B9C57C}"/>
          </ac:spMkLst>
        </pc:spChg>
        <pc:spChg chg="add">
          <ac:chgData name="Matt Tanner" userId="87bacf5b-0882-44c8-8534-1768f8a61ebb" providerId="ADAL" clId="{580EB3C0-ED4A-43B3-93E2-16B7BFAD9FE6}" dt="2022-02-09T20:51:56.869" v="3893" actId="26606"/>
          <ac:spMkLst>
            <pc:docMk/>
            <pc:sldMk cId="2806432720" sldId="290"/>
            <ac:spMk id="16" creationId="{D2B78728-A580-49A7-84F9-6EF6F583ADE0}"/>
          </ac:spMkLst>
        </pc:spChg>
        <pc:spChg chg="add">
          <ac:chgData name="Matt Tanner" userId="87bacf5b-0882-44c8-8534-1768f8a61ebb" providerId="ADAL" clId="{580EB3C0-ED4A-43B3-93E2-16B7BFAD9FE6}" dt="2022-02-09T20:51:56.869" v="3893" actId="26606"/>
          <ac:spMkLst>
            <pc:docMk/>
            <pc:sldMk cId="2806432720" sldId="290"/>
            <ac:spMk id="18" creationId="{38FAA1A1-D861-433F-88FA-1E9D6FD31D11}"/>
          </ac:spMkLst>
        </pc:spChg>
        <pc:spChg chg="add">
          <ac:chgData name="Matt Tanner" userId="87bacf5b-0882-44c8-8534-1768f8a61ebb" providerId="ADAL" clId="{580EB3C0-ED4A-43B3-93E2-16B7BFAD9FE6}" dt="2022-02-09T20:51:56.869" v="3893" actId="26606"/>
          <ac:spMkLst>
            <pc:docMk/>
            <pc:sldMk cId="2806432720" sldId="290"/>
            <ac:spMk id="20" creationId="{8D71EDA1-87BF-4D5D-AB79-F346FD19278A}"/>
          </ac:spMkLst>
        </pc:spChg>
        <pc:picChg chg="add mod">
          <ac:chgData name="Matt Tanner" userId="87bacf5b-0882-44c8-8534-1768f8a61ebb" providerId="ADAL" clId="{580EB3C0-ED4A-43B3-93E2-16B7BFAD9FE6}" dt="2022-02-09T20:57:19.633" v="4100"/>
          <ac:picMkLst>
            <pc:docMk/>
            <pc:sldMk cId="2806432720" sldId="290"/>
            <ac:picMk id="11" creationId="{A6A50470-A795-498A-8521-F410E9B5B1E1}"/>
          </ac:picMkLst>
        </pc:picChg>
      </pc:sldChg>
      <pc:sldChg chg="delSp add del setBg delDesignElem">
        <pc:chgData name="Matt Tanner" userId="87bacf5b-0882-44c8-8534-1768f8a61ebb" providerId="ADAL" clId="{580EB3C0-ED4A-43B3-93E2-16B7BFAD9FE6}" dt="2022-02-09T20:28:44.875" v="3841" actId="47"/>
        <pc:sldMkLst>
          <pc:docMk/>
          <pc:sldMk cId="3861379484" sldId="290"/>
        </pc:sldMkLst>
        <pc:spChg chg="del">
          <ac:chgData name="Matt Tanner" userId="87bacf5b-0882-44c8-8534-1768f8a61ebb" providerId="ADAL" clId="{580EB3C0-ED4A-43B3-93E2-16B7BFAD9FE6}" dt="2022-02-09T20:28:41.872" v="3840"/>
          <ac:spMkLst>
            <pc:docMk/>
            <pc:sldMk cId="3861379484" sldId="290"/>
            <ac:spMk id="22" creationId="{1B15ED52-F352-441B-82BF-E0EA34836D08}"/>
          </ac:spMkLst>
        </pc:spChg>
        <pc:spChg chg="del">
          <ac:chgData name="Matt Tanner" userId="87bacf5b-0882-44c8-8534-1768f8a61ebb" providerId="ADAL" clId="{580EB3C0-ED4A-43B3-93E2-16B7BFAD9FE6}" dt="2022-02-09T20:28:41.872" v="3840"/>
          <ac:spMkLst>
            <pc:docMk/>
            <pc:sldMk cId="3861379484" sldId="290"/>
            <ac:spMk id="23" creationId="{3B2E3793-BFE6-45A2-9B7B-E18844431C99}"/>
          </ac:spMkLst>
        </pc:spChg>
        <pc:spChg chg="del">
          <ac:chgData name="Matt Tanner" userId="87bacf5b-0882-44c8-8534-1768f8a61ebb" providerId="ADAL" clId="{580EB3C0-ED4A-43B3-93E2-16B7BFAD9FE6}" dt="2022-02-09T20:28:41.872" v="3840"/>
          <ac:spMkLst>
            <pc:docMk/>
            <pc:sldMk cId="3861379484" sldId="290"/>
            <ac:spMk id="24" creationId="{BC4C4868-CB8F-4AF9-9CDB-8108F2C19B67}"/>
          </ac:spMkLst>
        </pc:spChg>
        <pc:spChg chg="del">
          <ac:chgData name="Matt Tanner" userId="87bacf5b-0882-44c8-8534-1768f8a61ebb" providerId="ADAL" clId="{580EB3C0-ED4A-43B3-93E2-16B7BFAD9FE6}" dt="2022-02-09T20:28:41.872" v="3840"/>
          <ac:spMkLst>
            <pc:docMk/>
            <pc:sldMk cId="3861379484" sldId="290"/>
            <ac:spMk id="25" creationId="{375E0459-6403-40CD-989D-56A4407CA12E}"/>
          </ac:spMkLst>
        </pc:spChg>
        <pc:spChg chg="del">
          <ac:chgData name="Matt Tanner" userId="87bacf5b-0882-44c8-8534-1768f8a61ebb" providerId="ADAL" clId="{580EB3C0-ED4A-43B3-93E2-16B7BFAD9FE6}" dt="2022-02-09T20:28:41.872" v="3840"/>
          <ac:spMkLst>
            <pc:docMk/>
            <pc:sldMk cId="3861379484" sldId="290"/>
            <ac:spMk id="26" creationId="{53E5B1A8-3AC9-4BD1-9BBC-78CA94F2D1BA}"/>
          </ac:spMkLst>
        </pc:spChg>
      </pc:sldChg>
      <pc:sldChg chg="modSp mod">
        <pc:chgData name="Matt Tanner" userId="87bacf5b-0882-44c8-8534-1768f8a61ebb" providerId="ADAL" clId="{580EB3C0-ED4A-43B3-93E2-16B7BFAD9FE6}" dt="2022-02-09T21:39:32.215" v="4419" actId="20577"/>
        <pc:sldMkLst>
          <pc:docMk/>
          <pc:sldMk cId="3954519997" sldId="291"/>
        </pc:sldMkLst>
        <pc:spChg chg="mod">
          <ac:chgData name="Matt Tanner" userId="87bacf5b-0882-44c8-8534-1768f8a61ebb" providerId="ADAL" clId="{580EB3C0-ED4A-43B3-93E2-16B7BFAD9FE6}" dt="2022-02-09T21:39:32.215" v="4419" actId="20577"/>
          <ac:spMkLst>
            <pc:docMk/>
            <pc:sldMk cId="3954519997" sldId="291"/>
            <ac:spMk id="11" creationId="{92385D2D-49B6-4851-B897-49E06061544C}"/>
          </ac:spMkLst>
        </pc:spChg>
      </pc:sldChg>
      <pc:sldChg chg="modSp mod">
        <pc:chgData name="Matt Tanner" userId="87bacf5b-0882-44c8-8534-1768f8a61ebb" providerId="ADAL" clId="{580EB3C0-ED4A-43B3-93E2-16B7BFAD9FE6}" dt="2022-02-09T21:41:01.845" v="4433" actId="20577"/>
        <pc:sldMkLst>
          <pc:docMk/>
          <pc:sldMk cId="2262622327" sldId="296"/>
        </pc:sldMkLst>
        <pc:spChg chg="mod">
          <ac:chgData name="Matt Tanner" userId="87bacf5b-0882-44c8-8534-1768f8a61ebb" providerId="ADAL" clId="{580EB3C0-ED4A-43B3-93E2-16B7BFAD9FE6}" dt="2022-02-09T21:41:01.845" v="4433" actId="20577"/>
          <ac:spMkLst>
            <pc:docMk/>
            <pc:sldMk cId="2262622327" sldId="296"/>
            <ac:spMk id="3" creationId="{FE1C81B8-CB94-45B9-ADC9-2119EFA78852}"/>
          </ac:spMkLst>
        </pc:spChg>
      </pc:sldChg>
      <pc:sldChg chg="addSp modSp new">
        <pc:chgData name="Matt Tanner" userId="87bacf5b-0882-44c8-8534-1768f8a61ebb" providerId="ADAL" clId="{580EB3C0-ED4A-43B3-93E2-16B7BFAD9FE6}" dt="2022-02-09T21:49:10.217" v="4598"/>
        <pc:sldMkLst>
          <pc:docMk/>
          <pc:sldMk cId="3158570168" sldId="297"/>
        </pc:sldMkLst>
        <pc:picChg chg="add mod">
          <ac:chgData name="Matt Tanner" userId="87bacf5b-0882-44c8-8534-1768f8a61ebb" providerId="ADAL" clId="{580EB3C0-ED4A-43B3-93E2-16B7BFAD9FE6}" dt="2022-02-09T21:49:10.217" v="4598"/>
          <ac:picMkLst>
            <pc:docMk/>
            <pc:sldMk cId="3158570168" sldId="297"/>
            <ac:picMk id="4" creationId="{1C57EA44-06DB-4993-8C4F-E2BA8D67AE07}"/>
          </ac:picMkLst>
        </pc:picChg>
      </pc:sldChg>
      <pc:sldChg chg="delSp add setBg delDesignElem">
        <pc:chgData name="Matt Tanner" userId="87bacf5b-0882-44c8-8534-1768f8a61ebb" providerId="ADAL" clId="{580EB3C0-ED4A-43B3-93E2-16B7BFAD9FE6}" dt="2022-02-09T21:49:18.315" v="4602"/>
        <pc:sldMkLst>
          <pc:docMk/>
          <pc:sldMk cId="94594986" sldId="298"/>
        </pc:sldMkLst>
        <pc:spChg chg="del">
          <ac:chgData name="Matt Tanner" userId="87bacf5b-0882-44c8-8534-1768f8a61ebb" providerId="ADAL" clId="{580EB3C0-ED4A-43B3-93E2-16B7BFAD9FE6}" dt="2022-02-09T21:49:18.315" v="4602"/>
          <ac:spMkLst>
            <pc:docMk/>
            <pc:sldMk cId="94594986" sldId="298"/>
            <ac:spMk id="9" creationId="{A8384FB5-9ADC-4DDC-881B-597D56F5B15D}"/>
          </ac:spMkLst>
        </pc:spChg>
        <pc:spChg chg="del">
          <ac:chgData name="Matt Tanner" userId="87bacf5b-0882-44c8-8534-1768f8a61ebb" providerId="ADAL" clId="{580EB3C0-ED4A-43B3-93E2-16B7BFAD9FE6}" dt="2022-02-09T21:49:18.315" v="4602"/>
          <ac:spMkLst>
            <pc:docMk/>
            <pc:sldMk cId="94594986" sldId="298"/>
            <ac:spMk id="11" creationId="{1199E1B1-A8C0-4FE8-A5A8-1CB41D69F857}"/>
          </ac:spMkLst>
        </pc:spChg>
        <pc:spChg chg="del">
          <ac:chgData name="Matt Tanner" userId="87bacf5b-0882-44c8-8534-1768f8a61ebb" providerId="ADAL" clId="{580EB3C0-ED4A-43B3-93E2-16B7BFAD9FE6}" dt="2022-02-09T21:49:18.315" v="4602"/>
          <ac:spMkLst>
            <pc:docMk/>
            <pc:sldMk cId="94594986" sldId="298"/>
            <ac:spMk id="13" creationId="{84A8DE83-DE75-4B41-9DB4-A7EC0B0DEC0B}"/>
          </ac:spMkLst>
        </pc:spChg>
        <pc:spChg chg="del">
          <ac:chgData name="Matt Tanner" userId="87bacf5b-0882-44c8-8534-1768f8a61ebb" providerId="ADAL" clId="{580EB3C0-ED4A-43B3-93E2-16B7BFAD9FE6}" dt="2022-02-09T21:49:18.315" v="4602"/>
          <ac:spMkLst>
            <pc:docMk/>
            <pc:sldMk cId="94594986" sldId="298"/>
            <ac:spMk id="15" creationId="{A7009A0A-BEF5-4EAC-AF15-E4F9F002E239}"/>
          </ac:spMkLst>
        </pc:spChg>
      </pc:sldChg>
    </pc:docChg>
  </pc:docChgLst>
  <pc:docChgLst>
    <pc:chgData name="Samantha McCarthy-patmore" userId="531b863c-7866-4bc6-b13a-523b85fd6e2d" providerId="ADAL" clId="{9F006BB8-7DAD-44AE-90E8-214FBC152B45}"/>
    <pc:docChg chg="custSel delSld modSld">
      <pc:chgData name="Samantha McCarthy-patmore" userId="531b863c-7866-4bc6-b13a-523b85fd6e2d" providerId="ADAL" clId="{9F006BB8-7DAD-44AE-90E8-214FBC152B45}" dt="2022-08-24T12:03:10.681" v="19" actId="26606"/>
      <pc:docMkLst>
        <pc:docMk/>
      </pc:docMkLst>
      <pc:sldChg chg="addSp delSp modSp mod">
        <pc:chgData name="Samantha McCarthy-patmore" userId="531b863c-7866-4bc6-b13a-523b85fd6e2d" providerId="ADAL" clId="{9F006BB8-7DAD-44AE-90E8-214FBC152B45}" dt="2022-08-24T12:03:10.681" v="19" actId="26606"/>
        <pc:sldMkLst>
          <pc:docMk/>
          <pc:sldMk cId="109857222" sldId="256"/>
        </pc:sldMkLst>
        <pc:spChg chg="mod">
          <ac:chgData name="Samantha McCarthy-patmore" userId="531b863c-7866-4bc6-b13a-523b85fd6e2d" providerId="ADAL" clId="{9F006BB8-7DAD-44AE-90E8-214FBC152B45}" dt="2022-08-24T12:03:10.681" v="19" actId="26606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Samantha McCarthy-patmore" userId="531b863c-7866-4bc6-b13a-523b85fd6e2d" providerId="ADAL" clId="{9F006BB8-7DAD-44AE-90E8-214FBC152B45}" dt="2022-08-24T12:03:10.681" v="19" actId="26606"/>
          <ac:spMkLst>
            <pc:docMk/>
            <pc:sldMk cId="109857222" sldId="256"/>
            <ac:spMk id="3" creationId="{00000000-0000-0000-0000-000000000000}"/>
          </ac:spMkLst>
        </pc:spChg>
        <pc:spChg chg="del">
          <ac:chgData name="Samantha McCarthy-patmore" userId="531b863c-7866-4bc6-b13a-523b85fd6e2d" providerId="ADAL" clId="{9F006BB8-7DAD-44AE-90E8-214FBC152B45}" dt="2022-08-24T12:03:10.681" v="19" actId="26606"/>
          <ac:spMkLst>
            <pc:docMk/>
            <pc:sldMk cId="109857222" sldId="256"/>
            <ac:spMk id="8" creationId="{6F5A5072-7B47-4D32-B52A-4EBBF590B8A5}"/>
          </ac:spMkLst>
        </pc:spChg>
        <pc:spChg chg="del">
          <ac:chgData name="Samantha McCarthy-patmore" userId="531b863c-7866-4bc6-b13a-523b85fd6e2d" providerId="ADAL" clId="{9F006BB8-7DAD-44AE-90E8-214FBC152B45}" dt="2022-08-24T12:03:10.681" v="19" actId="26606"/>
          <ac:spMkLst>
            <pc:docMk/>
            <pc:sldMk cId="109857222" sldId="256"/>
            <ac:spMk id="10" creationId="{9715DAF0-AE1B-46C9-8A6B-DB2AA05AB91D}"/>
          </ac:spMkLst>
        </pc:spChg>
        <pc:spChg chg="del">
          <ac:chgData name="Samantha McCarthy-patmore" userId="531b863c-7866-4bc6-b13a-523b85fd6e2d" providerId="ADAL" clId="{9F006BB8-7DAD-44AE-90E8-214FBC152B45}" dt="2022-08-24T12:03:10.681" v="19" actId="26606"/>
          <ac:spMkLst>
            <pc:docMk/>
            <pc:sldMk cId="109857222" sldId="256"/>
            <ac:spMk id="12" creationId="{6016219D-510E-4184-9090-6D5578A87BD1}"/>
          </ac:spMkLst>
        </pc:spChg>
        <pc:spChg chg="del">
          <ac:chgData name="Samantha McCarthy-patmore" userId="531b863c-7866-4bc6-b13a-523b85fd6e2d" providerId="ADAL" clId="{9F006BB8-7DAD-44AE-90E8-214FBC152B45}" dt="2022-08-24T12:03:10.681" v="19" actId="26606"/>
          <ac:spMkLst>
            <pc:docMk/>
            <pc:sldMk cId="109857222" sldId="256"/>
            <ac:spMk id="14" creationId="{AFF4A713-7B75-4B21-90D7-5AB19547C728}"/>
          </ac:spMkLst>
        </pc:spChg>
        <pc:spChg chg="del">
          <ac:chgData name="Samantha McCarthy-patmore" userId="531b863c-7866-4bc6-b13a-523b85fd6e2d" providerId="ADAL" clId="{9F006BB8-7DAD-44AE-90E8-214FBC152B45}" dt="2022-08-24T12:03:10.681" v="19" actId="26606"/>
          <ac:spMkLst>
            <pc:docMk/>
            <pc:sldMk cId="109857222" sldId="256"/>
            <ac:spMk id="16" creationId="{DC631C0B-6DA6-4E57-8231-CE32B3434A7E}"/>
          </ac:spMkLst>
        </pc:spChg>
        <pc:spChg chg="del">
          <ac:chgData name="Samantha McCarthy-patmore" userId="531b863c-7866-4bc6-b13a-523b85fd6e2d" providerId="ADAL" clId="{9F006BB8-7DAD-44AE-90E8-214FBC152B45}" dt="2022-08-24T12:03:10.681" v="19" actId="26606"/>
          <ac:spMkLst>
            <pc:docMk/>
            <pc:sldMk cId="109857222" sldId="256"/>
            <ac:spMk id="18" creationId="{C29501E6-A978-4A61-9689-9085AF97A53A}"/>
          </ac:spMkLst>
        </pc:spChg>
        <pc:spChg chg="add">
          <ac:chgData name="Samantha McCarthy-patmore" userId="531b863c-7866-4bc6-b13a-523b85fd6e2d" providerId="ADAL" clId="{9F006BB8-7DAD-44AE-90E8-214FBC152B45}" dt="2022-08-24T12:03:10.681" v="19" actId="26606"/>
          <ac:spMkLst>
            <pc:docMk/>
            <pc:sldMk cId="109857222" sldId="256"/>
            <ac:spMk id="23" creationId="{D55CA618-78A6-47F6-B865-E9315164FB49}"/>
          </ac:spMkLst>
        </pc:spChg>
        <pc:spChg chg="add">
          <ac:chgData name="Samantha McCarthy-patmore" userId="531b863c-7866-4bc6-b13a-523b85fd6e2d" providerId="ADAL" clId="{9F006BB8-7DAD-44AE-90E8-214FBC152B45}" dt="2022-08-24T12:03:10.681" v="19" actId="26606"/>
          <ac:spMkLst>
            <pc:docMk/>
            <pc:sldMk cId="109857222" sldId="256"/>
            <ac:spMk id="29" creationId="{8ED94938-268E-4C0A-A08A-B3980C78BAEB}"/>
          </ac:spMkLst>
        </pc:spChg>
        <pc:grpChg chg="add">
          <ac:chgData name="Samantha McCarthy-patmore" userId="531b863c-7866-4bc6-b13a-523b85fd6e2d" providerId="ADAL" clId="{9F006BB8-7DAD-44AE-90E8-214FBC152B45}" dt="2022-08-24T12:03:10.681" v="19" actId="26606"/>
          <ac:grpSpMkLst>
            <pc:docMk/>
            <pc:sldMk cId="109857222" sldId="256"/>
            <ac:grpSpMk id="25" creationId="{B83D307E-DF68-43F8-97CE-0AAE950A7129}"/>
          </ac:grpSpMkLst>
        </pc:grpChg>
        <pc:picChg chg="mod">
          <ac:chgData name="Samantha McCarthy-patmore" userId="531b863c-7866-4bc6-b13a-523b85fd6e2d" providerId="ADAL" clId="{9F006BB8-7DAD-44AE-90E8-214FBC152B45}" dt="2022-08-24T12:03:10.681" v="19" actId="26606"/>
          <ac:picMkLst>
            <pc:docMk/>
            <pc:sldMk cId="109857222" sldId="256"/>
            <ac:picMk id="4" creationId="{17F2FE4D-8574-4445-8BF9-DBC9B2DB7960}"/>
          </ac:picMkLst>
        </pc:picChg>
        <pc:picChg chg="add mod">
          <ac:chgData name="Samantha McCarthy-patmore" userId="531b863c-7866-4bc6-b13a-523b85fd6e2d" providerId="ADAL" clId="{9F006BB8-7DAD-44AE-90E8-214FBC152B45}" dt="2022-08-24T12:03:10.681" v="19" actId="26606"/>
          <ac:picMkLst>
            <pc:docMk/>
            <pc:sldMk cId="109857222" sldId="256"/>
            <ac:picMk id="5" creationId="{64586628-4665-6B21-A89B-CCC89E95F1D7}"/>
          </ac:picMkLst>
        </pc:picChg>
      </pc:sldChg>
      <pc:sldChg chg="del">
        <pc:chgData name="Samantha McCarthy-patmore" userId="531b863c-7866-4bc6-b13a-523b85fd6e2d" providerId="ADAL" clId="{9F006BB8-7DAD-44AE-90E8-214FBC152B45}" dt="2022-08-24T12:02:08.583" v="16" actId="2696"/>
        <pc:sldMkLst>
          <pc:docMk/>
          <pc:sldMk cId="1970872665" sldId="261"/>
        </pc:sldMkLst>
      </pc:sldChg>
      <pc:sldChg chg="del">
        <pc:chgData name="Samantha McCarthy-patmore" userId="531b863c-7866-4bc6-b13a-523b85fd6e2d" providerId="ADAL" clId="{9F006BB8-7DAD-44AE-90E8-214FBC152B45}" dt="2022-08-24T12:01:40.738" v="11" actId="2696"/>
        <pc:sldMkLst>
          <pc:docMk/>
          <pc:sldMk cId="69716561" sldId="263"/>
        </pc:sldMkLst>
      </pc:sldChg>
      <pc:sldChg chg="del">
        <pc:chgData name="Samantha McCarthy-patmore" userId="531b863c-7866-4bc6-b13a-523b85fd6e2d" providerId="ADAL" clId="{9F006BB8-7DAD-44AE-90E8-214FBC152B45}" dt="2022-08-24T12:01:35.479" v="10" actId="2696"/>
        <pc:sldMkLst>
          <pc:docMk/>
          <pc:sldMk cId="2197001669" sldId="266"/>
        </pc:sldMkLst>
      </pc:sldChg>
      <pc:sldChg chg="modSp del">
        <pc:chgData name="Samantha McCarthy-patmore" userId="531b863c-7866-4bc6-b13a-523b85fd6e2d" providerId="ADAL" clId="{9F006BB8-7DAD-44AE-90E8-214FBC152B45}" dt="2022-08-24T12:01:18.287" v="5" actId="2696"/>
        <pc:sldMkLst>
          <pc:docMk/>
          <pc:sldMk cId="1009097150" sldId="267"/>
        </pc:sldMkLst>
        <pc:picChg chg="mod">
          <ac:chgData name="Samantha McCarthy-patmore" userId="531b863c-7866-4bc6-b13a-523b85fd6e2d" providerId="ADAL" clId="{9F006BB8-7DAD-44AE-90E8-214FBC152B45}" dt="2022-08-24T11:57:39.060" v="2" actId="1076"/>
          <ac:picMkLst>
            <pc:docMk/>
            <pc:sldMk cId="1009097150" sldId="267"/>
            <ac:picMk id="1034" creationId="{85448C61-A640-4D56-B01F-BD6D2F1D8322}"/>
          </ac:picMkLst>
        </pc:picChg>
      </pc:sldChg>
      <pc:sldChg chg="del">
        <pc:chgData name="Samantha McCarthy-patmore" userId="531b863c-7866-4bc6-b13a-523b85fd6e2d" providerId="ADAL" clId="{9F006BB8-7DAD-44AE-90E8-214FBC152B45}" dt="2022-08-24T12:01:11.067" v="4" actId="2696"/>
        <pc:sldMkLst>
          <pc:docMk/>
          <pc:sldMk cId="4269022697" sldId="268"/>
        </pc:sldMkLst>
      </pc:sldChg>
      <pc:sldChg chg="del">
        <pc:chgData name="Samantha McCarthy-patmore" userId="531b863c-7866-4bc6-b13a-523b85fd6e2d" providerId="ADAL" clId="{9F006BB8-7DAD-44AE-90E8-214FBC152B45}" dt="2022-08-24T12:02:01.029" v="14" actId="2696"/>
        <pc:sldMkLst>
          <pc:docMk/>
          <pc:sldMk cId="737770730" sldId="274"/>
        </pc:sldMkLst>
      </pc:sldChg>
      <pc:sldChg chg="del">
        <pc:chgData name="Samantha McCarthy-patmore" userId="531b863c-7866-4bc6-b13a-523b85fd6e2d" providerId="ADAL" clId="{9F006BB8-7DAD-44AE-90E8-214FBC152B45}" dt="2022-08-24T12:01:54.750" v="13" actId="2696"/>
        <pc:sldMkLst>
          <pc:docMk/>
          <pc:sldMk cId="3203547976" sldId="275"/>
        </pc:sldMkLst>
      </pc:sldChg>
      <pc:sldChg chg="del">
        <pc:chgData name="Samantha McCarthy-patmore" userId="531b863c-7866-4bc6-b13a-523b85fd6e2d" providerId="ADAL" clId="{9F006BB8-7DAD-44AE-90E8-214FBC152B45}" dt="2022-08-24T12:02:05.354" v="15" actId="2696"/>
        <pc:sldMkLst>
          <pc:docMk/>
          <pc:sldMk cId="3010995428" sldId="283"/>
        </pc:sldMkLst>
      </pc:sldChg>
      <pc:sldChg chg="del">
        <pc:chgData name="Samantha McCarthy-patmore" userId="531b863c-7866-4bc6-b13a-523b85fd6e2d" providerId="ADAL" clId="{9F006BB8-7DAD-44AE-90E8-214FBC152B45}" dt="2022-08-24T12:01:06.925" v="3" actId="2696"/>
        <pc:sldMkLst>
          <pc:docMk/>
          <pc:sldMk cId="2821329548" sldId="284"/>
        </pc:sldMkLst>
      </pc:sldChg>
      <pc:sldChg chg="del">
        <pc:chgData name="Samantha McCarthy-patmore" userId="531b863c-7866-4bc6-b13a-523b85fd6e2d" providerId="ADAL" clId="{9F006BB8-7DAD-44AE-90E8-214FBC152B45}" dt="2022-08-24T12:01:47.106" v="12" actId="2696"/>
        <pc:sldMkLst>
          <pc:docMk/>
          <pc:sldMk cId="1208995289" sldId="288"/>
        </pc:sldMkLst>
      </pc:sldChg>
      <pc:sldChg chg="del">
        <pc:chgData name="Samantha McCarthy-patmore" userId="531b863c-7866-4bc6-b13a-523b85fd6e2d" providerId="ADAL" clId="{9F006BB8-7DAD-44AE-90E8-214FBC152B45}" dt="2022-08-24T12:01:31.617" v="9" actId="2696"/>
        <pc:sldMkLst>
          <pc:docMk/>
          <pc:sldMk cId="3954519997" sldId="291"/>
        </pc:sldMkLst>
      </pc:sldChg>
      <pc:sldChg chg="del">
        <pc:chgData name="Samantha McCarthy-patmore" userId="531b863c-7866-4bc6-b13a-523b85fd6e2d" providerId="ADAL" clId="{9F006BB8-7DAD-44AE-90E8-214FBC152B45}" dt="2022-08-24T12:01:28.067" v="8" actId="2696"/>
        <pc:sldMkLst>
          <pc:docMk/>
          <pc:sldMk cId="3069342342" sldId="294"/>
        </pc:sldMkLst>
      </pc:sldChg>
      <pc:sldChg chg="del">
        <pc:chgData name="Samantha McCarthy-patmore" userId="531b863c-7866-4bc6-b13a-523b85fd6e2d" providerId="ADAL" clId="{9F006BB8-7DAD-44AE-90E8-214FBC152B45}" dt="2022-08-24T12:01:24.748" v="7" actId="2696"/>
        <pc:sldMkLst>
          <pc:docMk/>
          <pc:sldMk cId="3193650177" sldId="295"/>
        </pc:sldMkLst>
      </pc:sldChg>
      <pc:sldChg chg="del">
        <pc:chgData name="Samantha McCarthy-patmore" userId="531b863c-7866-4bc6-b13a-523b85fd6e2d" providerId="ADAL" clId="{9F006BB8-7DAD-44AE-90E8-214FBC152B45}" dt="2022-08-24T12:01:21.763" v="6" actId="2696"/>
        <pc:sldMkLst>
          <pc:docMk/>
          <pc:sldMk cId="2262622327" sldId="296"/>
        </pc:sldMkLst>
      </pc:sldChg>
    </pc:docChg>
  </pc:docChgLst>
  <pc:docChgLst>
    <pc:chgData name="Matt Tanner" userId="S::matt.tanner@thelink.academy::87bacf5b-0882-44c8-8534-1768f8a61ebb" providerId="AD" clId="Web-{F2D0A2E9-64EC-CC07-FA9E-74AD0602B5E4}"/>
    <pc:docChg chg="addSld delSld modSld">
      <pc:chgData name="Matt Tanner" userId="S::matt.tanner@thelink.academy::87bacf5b-0882-44c8-8534-1768f8a61ebb" providerId="AD" clId="Web-{F2D0A2E9-64EC-CC07-FA9E-74AD0602B5E4}" dt="2022-02-09T21:53:20.336" v="50" actId="1076"/>
      <pc:docMkLst>
        <pc:docMk/>
      </pc:docMkLst>
      <pc:sldChg chg="del">
        <pc:chgData name="Matt Tanner" userId="S::matt.tanner@thelink.academy::87bacf5b-0882-44c8-8534-1768f8a61ebb" providerId="AD" clId="Web-{F2D0A2E9-64EC-CC07-FA9E-74AD0602B5E4}" dt="2022-02-09T21:53:04.726" v="49"/>
        <pc:sldMkLst>
          <pc:docMk/>
          <pc:sldMk cId="3158570168" sldId="297"/>
        </pc:sldMkLst>
      </pc:sldChg>
      <pc:sldChg chg="del">
        <pc:chgData name="Matt Tanner" userId="S::matt.tanner@thelink.academy::87bacf5b-0882-44c8-8534-1768f8a61ebb" providerId="AD" clId="Web-{F2D0A2E9-64EC-CC07-FA9E-74AD0602B5E4}" dt="2022-02-09T21:50:09.736" v="1"/>
        <pc:sldMkLst>
          <pc:docMk/>
          <pc:sldMk cId="94594986" sldId="298"/>
        </pc:sldMkLst>
      </pc:sldChg>
      <pc:sldChg chg="addSp delSp modSp add replId delAnim">
        <pc:chgData name="Matt Tanner" userId="S::matt.tanner@thelink.academy::87bacf5b-0882-44c8-8534-1768f8a61ebb" providerId="AD" clId="Web-{F2D0A2E9-64EC-CC07-FA9E-74AD0602B5E4}" dt="2022-02-09T21:53:20.336" v="50" actId="1076"/>
        <pc:sldMkLst>
          <pc:docMk/>
          <pc:sldMk cId="3056620403" sldId="299"/>
        </pc:sldMkLst>
        <pc:spChg chg="mod">
          <ac:chgData name="Matt Tanner" userId="S::matt.tanner@thelink.academy::87bacf5b-0882-44c8-8534-1768f8a61ebb" providerId="AD" clId="Web-{F2D0A2E9-64EC-CC07-FA9E-74AD0602B5E4}" dt="2022-02-09T21:50:35.081" v="36" actId="20577"/>
          <ac:spMkLst>
            <pc:docMk/>
            <pc:sldMk cId="3056620403" sldId="299"/>
            <ac:spMk id="2" creationId="{DF0DDDC4-4118-410E-84BD-86BB57AAC98D}"/>
          </ac:spMkLst>
        </pc:spChg>
        <pc:spChg chg="del">
          <ac:chgData name="Matt Tanner" userId="S::matt.tanner@thelink.academy::87bacf5b-0882-44c8-8534-1768f8a61ebb" providerId="AD" clId="Web-{F2D0A2E9-64EC-CC07-FA9E-74AD0602B5E4}" dt="2022-02-09T21:50:24.909" v="10"/>
          <ac:spMkLst>
            <pc:docMk/>
            <pc:sldMk cId="3056620403" sldId="299"/>
            <ac:spMk id="3" creationId="{E58A77FC-2DF0-48AD-9BCF-A0413256FB8E}"/>
          </ac:spMkLst>
        </pc:spChg>
        <pc:spChg chg="del">
          <ac:chgData name="Matt Tanner" userId="S::matt.tanner@thelink.academy::87bacf5b-0882-44c8-8534-1768f8a61ebb" providerId="AD" clId="Web-{F2D0A2E9-64EC-CC07-FA9E-74AD0602B5E4}" dt="2022-02-09T21:50:13.393" v="2"/>
          <ac:spMkLst>
            <pc:docMk/>
            <pc:sldMk cId="3056620403" sldId="299"/>
            <ac:spMk id="5" creationId="{5171A467-8A76-458D-B821-862877C90452}"/>
          </ac:spMkLst>
        </pc:spChg>
        <pc:spChg chg="del">
          <ac:chgData name="Matt Tanner" userId="S::matt.tanner@thelink.academy::87bacf5b-0882-44c8-8534-1768f8a61ebb" providerId="AD" clId="Web-{F2D0A2E9-64EC-CC07-FA9E-74AD0602B5E4}" dt="2022-02-09T21:50:24.909" v="9"/>
          <ac:spMkLst>
            <pc:docMk/>
            <pc:sldMk cId="3056620403" sldId="299"/>
            <ac:spMk id="10" creationId="{FD7F4FD3-7B5F-4C48-9DF7-D1FC3C12D705}"/>
          </ac:spMkLst>
        </pc:spChg>
        <pc:spChg chg="del">
          <ac:chgData name="Matt Tanner" userId="S::matt.tanner@thelink.academy::87bacf5b-0882-44c8-8534-1768f8a61ebb" providerId="AD" clId="Web-{F2D0A2E9-64EC-CC07-FA9E-74AD0602B5E4}" dt="2022-02-09T21:50:24.909" v="8"/>
          <ac:spMkLst>
            <pc:docMk/>
            <pc:sldMk cId="3056620403" sldId="299"/>
            <ac:spMk id="12" creationId="{F6FD1ED8-4E7C-4EA2-AA45-BA9740BE5DBA}"/>
          </ac:spMkLst>
        </pc:spChg>
        <pc:spChg chg="del">
          <ac:chgData name="Matt Tanner" userId="S::matt.tanner@thelink.academy::87bacf5b-0882-44c8-8534-1768f8a61ebb" providerId="AD" clId="Web-{F2D0A2E9-64EC-CC07-FA9E-74AD0602B5E4}" dt="2022-02-09T21:50:24.909" v="7"/>
          <ac:spMkLst>
            <pc:docMk/>
            <pc:sldMk cId="3056620403" sldId="299"/>
            <ac:spMk id="14" creationId="{0432E855-8E3F-4A28-B943-FCC02B068F1F}"/>
          </ac:spMkLst>
        </pc:spChg>
        <pc:spChg chg="del">
          <ac:chgData name="Matt Tanner" userId="S::matt.tanner@thelink.academy::87bacf5b-0882-44c8-8534-1768f8a61ebb" providerId="AD" clId="Web-{F2D0A2E9-64EC-CC07-FA9E-74AD0602B5E4}" dt="2022-02-09T21:50:24.893" v="6"/>
          <ac:spMkLst>
            <pc:docMk/>
            <pc:sldMk cId="3056620403" sldId="299"/>
            <ac:spMk id="16" creationId="{466C42D2-D9C7-4A82-A38C-774A8132D42B}"/>
          </ac:spMkLst>
        </pc:spChg>
        <pc:spChg chg="del">
          <ac:chgData name="Matt Tanner" userId="S::matt.tanner@thelink.academy::87bacf5b-0882-44c8-8534-1768f8a61ebb" providerId="AD" clId="Web-{F2D0A2E9-64EC-CC07-FA9E-74AD0602B5E4}" dt="2022-02-09T21:50:28.362" v="11"/>
          <ac:spMkLst>
            <pc:docMk/>
            <pc:sldMk cId="3056620403" sldId="299"/>
            <ac:spMk id="18" creationId="{6ADECC6E-9F10-4C6F-B046-D8E30A7064F5}"/>
          </ac:spMkLst>
        </pc:spChg>
        <pc:graphicFrameChg chg="del">
          <ac:chgData name="Matt Tanner" userId="S::matt.tanner@thelink.academy::87bacf5b-0882-44c8-8534-1768f8a61ebb" providerId="AD" clId="Web-{F2D0A2E9-64EC-CC07-FA9E-74AD0602B5E4}" dt="2022-02-09T21:50:28.362" v="12"/>
          <ac:graphicFrameMkLst>
            <pc:docMk/>
            <pc:sldMk cId="3056620403" sldId="299"/>
            <ac:graphicFrameMk id="4" creationId="{AF5E43DE-6851-42C2-A4D4-7368D915B3C6}"/>
          </ac:graphicFrameMkLst>
        </pc:graphicFrameChg>
        <pc:graphicFrameChg chg="del mod modGraphic">
          <ac:chgData name="Matt Tanner" userId="S::matt.tanner@thelink.academy::87bacf5b-0882-44c8-8534-1768f8a61ebb" providerId="AD" clId="Web-{F2D0A2E9-64EC-CC07-FA9E-74AD0602B5E4}" dt="2022-02-09T21:50:17.893" v="5"/>
          <ac:graphicFrameMkLst>
            <pc:docMk/>
            <pc:sldMk cId="3056620403" sldId="299"/>
            <ac:graphicFrameMk id="7" creationId="{06F2E3A1-737F-4CE9-84F3-C8952E0AE5BB}"/>
          </ac:graphicFrameMkLst>
        </pc:graphicFrameChg>
        <pc:picChg chg="add mod">
          <ac:chgData name="Matt Tanner" userId="S::matt.tanner@thelink.academy::87bacf5b-0882-44c8-8534-1768f8a61ebb" providerId="AD" clId="Web-{F2D0A2E9-64EC-CC07-FA9E-74AD0602B5E4}" dt="2022-02-09T21:53:20.336" v="50" actId="1076"/>
          <ac:picMkLst>
            <pc:docMk/>
            <pc:sldMk cId="3056620403" sldId="299"/>
            <ac:picMk id="6" creationId="{0A813E88-DEA8-4D43-B2DF-27FE1662E882}"/>
          </ac:picMkLst>
        </pc:picChg>
        <pc:picChg chg="add mod">
          <ac:chgData name="Matt Tanner" userId="S::matt.tanner@thelink.academy::87bacf5b-0882-44c8-8534-1768f8a61ebb" providerId="AD" clId="Web-{F2D0A2E9-64EC-CC07-FA9E-74AD0602B5E4}" dt="2022-02-09T21:52:16.350" v="46" actId="1076"/>
          <ac:picMkLst>
            <pc:docMk/>
            <pc:sldMk cId="3056620403" sldId="299"/>
            <ac:picMk id="8" creationId="{F3788FCE-D8B5-4CE9-897B-D9DDFF1BEBCA}"/>
          </ac:picMkLst>
        </pc:picChg>
      </pc:sldChg>
    </pc:docChg>
  </pc:docChgLst>
  <pc:docChgLst>
    <pc:chgData name="Matt Tanner" userId="S::matt.tanner@thelink.academy::87bacf5b-0882-44c8-8534-1768f8a61ebb" providerId="AD" clId="Web-{2F8A82C5-3CF7-4A3E-887B-579A5AEBE50A}"/>
    <pc:docChg chg="addSld modSld">
      <pc:chgData name="Matt Tanner" userId="S::matt.tanner@thelink.academy::87bacf5b-0882-44c8-8534-1768f8a61ebb" providerId="AD" clId="Web-{2F8A82C5-3CF7-4A3E-887B-579A5AEBE50A}" dt="2022-01-26T18:59:18.007" v="57" actId="1076"/>
      <pc:docMkLst>
        <pc:docMk/>
      </pc:docMkLst>
      <pc:sldChg chg="addSp modSp mod setBg">
        <pc:chgData name="Matt Tanner" userId="S::matt.tanner@thelink.academy::87bacf5b-0882-44c8-8534-1768f8a61ebb" providerId="AD" clId="Web-{2F8A82C5-3CF7-4A3E-887B-579A5AEBE50A}" dt="2022-01-26T18:57:39.052" v="37" actId="20577"/>
        <pc:sldMkLst>
          <pc:docMk/>
          <pc:sldMk cId="109857222" sldId="256"/>
        </pc:sldMkLst>
        <pc:spChg chg="mod">
          <ac:chgData name="Matt Tanner" userId="S::matt.tanner@thelink.academy::87bacf5b-0882-44c8-8534-1768f8a61ebb" providerId="AD" clId="Web-{2F8A82C5-3CF7-4A3E-887B-579A5AEBE50A}" dt="2022-01-26T18:55:08.673" v="4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Matt Tanner" userId="S::matt.tanner@thelink.academy::87bacf5b-0882-44c8-8534-1768f8a61ebb" providerId="AD" clId="Web-{2F8A82C5-3CF7-4A3E-887B-579A5AEBE50A}" dt="2022-01-26T18:57:39.052" v="37" actId="20577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Matt Tanner" userId="S::matt.tanner@thelink.academy::87bacf5b-0882-44c8-8534-1768f8a61ebb" providerId="AD" clId="Web-{2F8A82C5-3CF7-4A3E-887B-579A5AEBE50A}" dt="2022-01-26T18:55:08.673" v="4"/>
          <ac:spMkLst>
            <pc:docMk/>
            <pc:sldMk cId="109857222" sldId="256"/>
            <ac:spMk id="8" creationId="{6F5A5072-7B47-4D32-B52A-4EBBF590B8A5}"/>
          </ac:spMkLst>
        </pc:spChg>
        <pc:spChg chg="add">
          <ac:chgData name="Matt Tanner" userId="S::matt.tanner@thelink.academy::87bacf5b-0882-44c8-8534-1768f8a61ebb" providerId="AD" clId="Web-{2F8A82C5-3CF7-4A3E-887B-579A5AEBE50A}" dt="2022-01-26T18:55:08.673" v="4"/>
          <ac:spMkLst>
            <pc:docMk/>
            <pc:sldMk cId="109857222" sldId="256"/>
            <ac:spMk id="10" creationId="{9715DAF0-AE1B-46C9-8A6B-DB2AA05AB91D}"/>
          </ac:spMkLst>
        </pc:spChg>
        <pc:spChg chg="add">
          <ac:chgData name="Matt Tanner" userId="S::matt.tanner@thelink.academy::87bacf5b-0882-44c8-8534-1768f8a61ebb" providerId="AD" clId="Web-{2F8A82C5-3CF7-4A3E-887B-579A5AEBE50A}" dt="2022-01-26T18:55:08.673" v="4"/>
          <ac:spMkLst>
            <pc:docMk/>
            <pc:sldMk cId="109857222" sldId="256"/>
            <ac:spMk id="12" creationId="{6016219D-510E-4184-9090-6D5578A87BD1}"/>
          </ac:spMkLst>
        </pc:spChg>
        <pc:spChg chg="add">
          <ac:chgData name="Matt Tanner" userId="S::matt.tanner@thelink.academy::87bacf5b-0882-44c8-8534-1768f8a61ebb" providerId="AD" clId="Web-{2F8A82C5-3CF7-4A3E-887B-579A5AEBE50A}" dt="2022-01-26T18:55:08.673" v="4"/>
          <ac:spMkLst>
            <pc:docMk/>
            <pc:sldMk cId="109857222" sldId="256"/>
            <ac:spMk id="14" creationId="{AFF4A713-7B75-4B21-90D7-5AB19547C728}"/>
          </ac:spMkLst>
        </pc:spChg>
        <pc:spChg chg="add">
          <ac:chgData name="Matt Tanner" userId="S::matt.tanner@thelink.academy::87bacf5b-0882-44c8-8534-1768f8a61ebb" providerId="AD" clId="Web-{2F8A82C5-3CF7-4A3E-887B-579A5AEBE50A}" dt="2022-01-26T18:55:08.673" v="4"/>
          <ac:spMkLst>
            <pc:docMk/>
            <pc:sldMk cId="109857222" sldId="256"/>
            <ac:spMk id="16" creationId="{DC631C0B-6DA6-4E57-8231-CE32B3434A7E}"/>
          </ac:spMkLst>
        </pc:spChg>
        <pc:spChg chg="add">
          <ac:chgData name="Matt Tanner" userId="S::matt.tanner@thelink.academy::87bacf5b-0882-44c8-8534-1768f8a61ebb" providerId="AD" clId="Web-{2F8A82C5-3CF7-4A3E-887B-579A5AEBE50A}" dt="2022-01-26T18:55:08.673" v="4"/>
          <ac:spMkLst>
            <pc:docMk/>
            <pc:sldMk cId="109857222" sldId="256"/>
            <ac:spMk id="18" creationId="{C29501E6-A978-4A61-9689-9085AF97A53A}"/>
          </ac:spMkLst>
        </pc:spChg>
        <pc:picChg chg="add mod">
          <ac:chgData name="Matt Tanner" userId="S::matt.tanner@thelink.academy::87bacf5b-0882-44c8-8534-1768f8a61ebb" providerId="AD" clId="Web-{2F8A82C5-3CF7-4A3E-887B-579A5AEBE50A}" dt="2022-01-26T18:57:23.411" v="26" actId="1076"/>
          <ac:picMkLst>
            <pc:docMk/>
            <pc:sldMk cId="109857222" sldId="256"/>
            <ac:picMk id="4" creationId="{17F2FE4D-8574-4445-8BF9-DBC9B2DB7960}"/>
          </ac:picMkLst>
        </pc:picChg>
      </pc:sldChg>
      <pc:sldChg chg="addSp delSp modSp new mod setBg setClrOvrMap">
        <pc:chgData name="Matt Tanner" userId="S::matt.tanner@thelink.academy::87bacf5b-0882-44c8-8534-1768f8a61ebb" providerId="AD" clId="Web-{2F8A82C5-3CF7-4A3E-887B-579A5AEBE50A}" dt="2022-01-26T18:59:18.007" v="57" actId="1076"/>
        <pc:sldMkLst>
          <pc:docMk/>
          <pc:sldMk cId="1510622614" sldId="257"/>
        </pc:sldMkLst>
        <pc:spChg chg="mod ord">
          <ac:chgData name="Matt Tanner" userId="S::matt.tanner@thelink.academy::87bacf5b-0882-44c8-8534-1768f8a61ebb" providerId="AD" clId="Web-{2F8A82C5-3CF7-4A3E-887B-579A5AEBE50A}" dt="2022-01-26T18:59:14.804" v="56"/>
          <ac:spMkLst>
            <pc:docMk/>
            <pc:sldMk cId="1510622614" sldId="257"/>
            <ac:spMk id="2" creationId="{084DF58E-1E1D-4FDC-97FE-47B89EFFFAD2}"/>
          </ac:spMkLst>
        </pc:spChg>
        <pc:spChg chg="del">
          <ac:chgData name="Matt Tanner" userId="S::matt.tanner@thelink.academy::87bacf5b-0882-44c8-8534-1768f8a61ebb" providerId="AD" clId="Web-{2F8A82C5-3CF7-4A3E-887B-579A5AEBE50A}" dt="2022-01-26T18:55:29.799" v="6"/>
          <ac:spMkLst>
            <pc:docMk/>
            <pc:sldMk cId="1510622614" sldId="257"/>
            <ac:spMk id="3" creationId="{2670507F-38FE-46B9-B4EC-B58BCC781678}"/>
          </ac:spMkLst>
        </pc:spChg>
        <pc:spChg chg="add del">
          <ac:chgData name="Matt Tanner" userId="S::matt.tanner@thelink.academy::87bacf5b-0882-44c8-8534-1768f8a61ebb" providerId="AD" clId="Web-{2F8A82C5-3CF7-4A3E-887B-579A5AEBE50A}" dt="2022-01-26T18:58:42.241" v="48"/>
          <ac:spMkLst>
            <pc:docMk/>
            <pc:sldMk cId="1510622614" sldId="257"/>
            <ac:spMk id="11" creationId="{08E89D5E-1885-4160-AC77-CC471DD1D0DB}"/>
          </ac:spMkLst>
        </pc:spChg>
        <pc:spChg chg="add del">
          <ac:chgData name="Matt Tanner" userId="S::matt.tanner@thelink.academy::87bacf5b-0882-44c8-8534-1768f8a61ebb" providerId="AD" clId="Web-{2F8A82C5-3CF7-4A3E-887B-579A5AEBE50A}" dt="2022-01-26T18:59:14.804" v="56"/>
          <ac:spMkLst>
            <pc:docMk/>
            <pc:sldMk cId="1510622614" sldId="257"/>
            <ac:spMk id="18" creationId="{823AC064-BC96-4F32-8AE1-B2FD38754823}"/>
          </ac:spMkLst>
        </pc:spChg>
        <pc:spChg chg="add del">
          <ac:chgData name="Matt Tanner" userId="S::matt.tanner@thelink.academy::87bacf5b-0882-44c8-8534-1768f8a61ebb" providerId="AD" clId="Web-{2F8A82C5-3CF7-4A3E-887B-579A5AEBE50A}" dt="2022-01-26T18:59:14.804" v="56"/>
          <ac:spMkLst>
            <pc:docMk/>
            <pc:sldMk cId="1510622614" sldId="257"/>
            <ac:spMk id="26" creationId="{8294B430-262B-45DB-8BD3-2084CDE0939F}"/>
          </ac:spMkLst>
        </pc:spChg>
        <pc:spChg chg="add del">
          <ac:chgData name="Matt Tanner" userId="S::matt.tanner@thelink.academy::87bacf5b-0882-44c8-8534-1768f8a61ebb" providerId="AD" clId="Web-{2F8A82C5-3CF7-4A3E-887B-579A5AEBE50A}" dt="2022-01-26T18:59:14.804" v="56"/>
          <ac:spMkLst>
            <pc:docMk/>
            <pc:sldMk cId="1510622614" sldId="257"/>
            <ac:spMk id="29" creationId="{9B76D444-2756-434F-AE61-96D69830C13E}"/>
          </ac:spMkLst>
        </pc:spChg>
        <pc:spChg chg="add del">
          <ac:chgData name="Matt Tanner" userId="S::matt.tanner@thelink.academy::87bacf5b-0882-44c8-8534-1768f8a61ebb" providerId="AD" clId="Web-{2F8A82C5-3CF7-4A3E-887B-579A5AEBE50A}" dt="2022-01-26T18:59:14.804" v="56"/>
          <ac:spMkLst>
            <pc:docMk/>
            <pc:sldMk cId="1510622614" sldId="257"/>
            <ac:spMk id="31" creationId="{B0161EF8-C8C6-4F2A-9D5C-49BD28A2BDC2}"/>
          </ac:spMkLst>
        </pc:spChg>
        <pc:picChg chg="add mod ord modCrop">
          <ac:chgData name="Matt Tanner" userId="S::matt.tanner@thelink.academy::87bacf5b-0882-44c8-8534-1768f8a61ebb" providerId="AD" clId="Web-{2F8A82C5-3CF7-4A3E-887B-579A5AEBE50A}" dt="2022-01-26T18:59:18.007" v="57" actId="1076"/>
          <ac:picMkLst>
            <pc:docMk/>
            <pc:sldMk cId="1510622614" sldId="257"/>
            <ac:picMk id="4" creationId="{AEA8A86C-F6FF-495D-957A-A2D884B0CDC3}"/>
          </ac:picMkLst>
        </pc:picChg>
        <pc:picChg chg="add del mod">
          <ac:chgData name="Matt Tanner" userId="S::matt.tanner@thelink.academy::87bacf5b-0882-44c8-8534-1768f8a61ebb" providerId="AD" clId="Web-{2F8A82C5-3CF7-4A3E-887B-579A5AEBE50A}" dt="2022-01-26T18:58:55.366" v="52"/>
          <ac:picMkLst>
            <pc:docMk/>
            <pc:sldMk cId="1510622614" sldId="257"/>
            <ac:picMk id="6" creationId="{D98FB67A-8837-4EDD-B8F2-83481F773086}"/>
          </ac:picMkLst>
        </pc:picChg>
        <pc:cxnChg chg="add del">
          <ac:chgData name="Matt Tanner" userId="S::matt.tanner@thelink.academy::87bacf5b-0882-44c8-8534-1768f8a61ebb" providerId="AD" clId="Web-{2F8A82C5-3CF7-4A3E-887B-579A5AEBE50A}" dt="2022-01-26T18:58:42.241" v="48"/>
          <ac:cxnSpMkLst>
            <pc:docMk/>
            <pc:sldMk cId="1510622614" sldId="257"/>
            <ac:cxnSpMk id="13" creationId="{550D2BD1-98F9-412D-905B-3A843EF4078B}"/>
          </ac:cxnSpMkLst>
        </pc:cxnChg>
        <pc:cxnChg chg="add del">
          <ac:chgData name="Matt Tanner" userId="S::matt.tanner@thelink.academy::87bacf5b-0882-44c8-8534-1768f8a61ebb" providerId="AD" clId="Web-{2F8A82C5-3CF7-4A3E-887B-579A5AEBE50A}" dt="2022-01-26T18:59:14.804" v="56"/>
          <ac:cxnSpMkLst>
            <pc:docMk/>
            <pc:sldMk cId="1510622614" sldId="257"/>
            <ac:cxnSpMk id="20" creationId="{7E7C77BC-7138-40B1-A15B-20F57A494629}"/>
          </ac:cxnSpMkLst>
        </pc:cxnChg>
        <pc:cxnChg chg="add del">
          <ac:chgData name="Matt Tanner" userId="S::matt.tanner@thelink.academy::87bacf5b-0882-44c8-8534-1768f8a61ebb" providerId="AD" clId="Web-{2F8A82C5-3CF7-4A3E-887B-579A5AEBE50A}" dt="2022-01-26T18:59:14.804" v="56"/>
          <ac:cxnSpMkLst>
            <pc:docMk/>
            <pc:sldMk cId="1510622614" sldId="257"/>
            <ac:cxnSpMk id="22" creationId="{DB146403-F3D6-484B-B2ED-97F9565D0370}"/>
          </ac:cxnSpMkLst>
        </pc:cxnChg>
      </pc:sldChg>
    </pc:docChg>
  </pc:docChgLst>
  <pc:docChgLst>
    <pc:chgData name="Matt Tanner" userId="S::matt.tanner@thelink.academy::87bacf5b-0882-44c8-8534-1768f8a61ebb" providerId="AD" clId="Web-{4DC16AE5-059E-CF5C-17BB-B4C2FF5D7440}"/>
    <pc:docChg chg="addSld delSld modSld">
      <pc:chgData name="Matt Tanner" userId="S::matt.tanner@thelink.academy::87bacf5b-0882-44c8-8534-1768f8a61ebb" providerId="AD" clId="Web-{4DC16AE5-059E-CF5C-17BB-B4C2FF5D7440}" dt="2022-02-09T21:22:38.180" v="282" actId="20577"/>
      <pc:docMkLst>
        <pc:docMk/>
      </pc:docMkLst>
      <pc:sldChg chg="modSp">
        <pc:chgData name="Matt Tanner" userId="S::matt.tanner@thelink.academy::87bacf5b-0882-44c8-8534-1768f8a61ebb" providerId="AD" clId="Web-{4DC16AE5-059E-CF5C-17BB-B4C2FF5D7440}" dt="2022-02-09T21:19:11.735" v="166" actId="20577"/>
        <pc:sldMkLst>
          <pc:docMk/>
          <pc:sldMk cId="2197001669" sldId="266"/>
        </pc:sldMkLst>
        <pc:spChg chg="mod">
          <ac:chgData name="Matt Tanner" userId="S::matt.tanner@thelink.academy::87bacf5b-0882-44c8-8534-1768f8a61ebb" providerId="AD" clId="Web-{4DC16AE5-059E-CF5C-17BB-B4C2FF5D7440}" dt="2022-02-09T21:19:11.735" v="166" actId="20577"/>
          <ac:spMkLst>
            <pc:docMk/>
            <pc:sldMk cId="2197001669" sldId="266"/>
            <ac:spMk id="3" creationId="{FE1C81B8-CB94-45B9-ADC9-2119EFA78852}"/>
          </ac:spMkLst>
        </pc:spChg>
      </pc:sldChg>
      <pc:sldChg chg="del">
        <pc:chgData name="Matt Tanner" userId="S::matt.tanner@thelink.academy::87bacf5b-0882-44c8-8534-1768f8a61ebb" providerId="AD" clId="Web-{4DC16AE5-059E-CF5C-17BB-B4C2FF5D7440}" dt="2022-02-09T21:18:21.390" v="149"/>
        <pc:sldMkLst>
          <pc:docMk/>
          <pc:sldMk cId="1790576286" sldId="279"/>
        </pc:sldMkLst>
      </pc:sldChg>
      <pc:sldChg chg="delSp del">
        <pc:chgData name="Matt Tanner" userId="S::matt.tanner@thelink.academy::87bacf5b-0882-44c8-8534-1768f8a61ebb" providerId="AD" clId="Web-{4DC16AE5-059E-CF5C-17BB-B4C2FF5D7440}" dt="2022-02-09T21:03:19.072" v="20"/>
        <pc:sldMkLst>
          <pc:docMk/>
          <pc:sldMk cId="2850049086" sldId="289"/>
        </pc:sldMkLst>
        <pc:spChg chg="del">
          <ac:chgData name="Matt Tanner" userId="S::matt.tanner@thelink.academy::87bacf5b-0882-44c8-8534-1768f8a61ebb" providerId="AD" clId="Web-{4DC16AE5-059E-CF5C-17BB-B4C2FF5D7440}" dt="2022-02-09T21:02:07.070" v="1"/>
          <ac:spMkLst>
            <pc:docMk/>
            <pc:sldMk cId="2850049086" sldId="289"/>
            <ac:spMk id="18" creationId="{1BA8D498-D930-456B-8206-BC295C64F72C}"/>
          </ac:spMkLst>
        </pc:spChg>
        <pc:picChg chg="del">
          <ac:chgData name="Matt Tanner" userId="S::matt.tanner@thelink.academy::87bacf5b-0882-44c8-8534-1768f8a61ebb" providerId="AD" clId="Web-{4DC16AE5-059E-CF5C-17BB-B4C2FF5D7440}" dt="2022-02-09T21:02:07.070" v="3"/>
          <ac:picMkLst>
            <pc:docMk/>
            <pc:sldMk cId="2850049086" sldId="289"/>
            <ac:picMk id="8" creationId="{912B0BFE-45C3-4F06-B63C-3E03055FD9F0}"/>
          </ac:picMkLst>
        </pc:picChg>
        <pc:picChg chg="del">
          <ac:chgData name="Matt Tanner" userId="S::matt.tanner@thelink.academy::87bacf5b-0882-44c8-8534-1768f8a61ebb" providerId="AD" clId="Web-{4DC16AE5-059E-CF5C-17BB-B4C2FF5D7440}" dt="2022-02-09T21:02:07.070" v="2"/>
          <ac:picMkLst>
            <pc:docMk/>
            <pc:sldMk cId="2850049086" sldId="289"/>
            <ac:picMk id="10" creationId="{D04BE9C6-34BA-4B67-9EEE-B6B6FA46219A}"/>
          </ac:picMkLst>
        </pc:picChg>
      </pc:sldChg>
      <pc:sldChg chg="modSp">
        <pc:chgData name="Matt Tanner" userId="S::matt.tanner@thelink.academy::87bacf5b-0882-44c8-8534-1768f8a61ebb" providerId="AD" clId="Web-{4DC16AE5-059E-CF5C-17BB-B4C2FF5D7440}" dt="2022-02-09T21:22:38.180" v="282" actId="20577"/>
        <pc:sldMkLst>
          <pc:docMk/>
          <pc:sldMk cId="2806432720" sldId="290"/>
        </pc:sldMkLst>
        <pc:spChg chg="mod">
          <ac:chgData name="Matt Tanner" userId="S::matt.tanner@thelink.academy::87bacf5b-0882-44c8-8534-1768f8a61ebb" providerId="AD" clId="Web-{4DC16AE5-059E-CF5C-17BB-B4C2FF5D7440}" dt="2022-02-09T21:22:38.180" v="282" actId="20577"/>
          <ac:spMkLst>
            <pc:docMk/>
            <pc:sldMk cId="2806432720" sldId="290"/>
            <ac:spMk id="3" creationId="{9DA566A1-03BE-481A-9ACC-40B396AFED9E}"/>
          </ac:spMkLst>
        </pc:spChg>
      </pc:sldChg>
      <pc:sldChg chg="addSp delSp modSp add replId">
        <pc:chgData name="Matt Tanner" userId="S::matt.tanner@thelink.academy::87bacf5b-0882-44c8-8534-1768f8a61ebb" providerId="AD" clId="Web-{4DC16AE5-059E-CF5C-17BB-B4C2FF5D7440}" dt="2022-02-09T21:12:18.601" v="94"/>
        <pc:sldMkLst>
          <pc:docMk/>
          <pc:sldMk cId="3954519997" sldId="291"/>
        </pc:sldMkLst>
        <pc:spChg chg="mod">
          <ac:chgData name="Matt Tanner" userId="S::matt.tanner@thelink.academy::87bacf5b-0882-44c8-8534-1768f8a61ebb" providerId="AD" clId="Web-{4DC16AE5-059E-CF5C-17BB-B4C2FF5D7440}" dt="2022-02-09T21:03:30.744" v="31" actId="20577"/>
          <ac:spMkLst>
            <pc:docMk/>
            <pc:sldMk cId="3954519997" sldId="291"/>
            <ac:spMk id="2" creationId="{B9EDFB6E-7083-4E05-A68B-174193C45D76}"/>
          </ac:spMkLst>
        </pc:spChg>
        <pc:spChg chg="del">
          <ac:chgData name="Matt Tanner" userId="S::matt.tanner@thelink.academy::87bacf5b-0882-44c8-8534-1768f8a61ebb" providerId="AD" clId="Web-{4DC16AE5-059E-CF5C-17BB-B4C2FF5D7440}" dt="2022-02-09T21:02:11.461" v="4"/>
          <ac:spMkLst>
            <pc:docMk/>
            <pc:sldMk cId="3954519997" sldId="291"/>
            <ac:spMk id="3" creationId="{FE1C81B8-CB94-45B9-ADC9-2119EFA78852}"/>
          </ac:spMkLst>
        </pc:spChg>
        <pc:spChg chg="add del mod">
          <ac:chgData name="Matt Tanner" userId="S::matt.tanner@thelink.academy::87bacf5b-0882-44c8-8534-1768f8a61ebb" providerId="AD" clId="Web-{4DC16AE5-059E-CF5C-17BB-B4C2FF5D7440}" dt="2022-02-09T21:02:15.211" v="6"/>
          <ac:spMkLst>
            <pc:docMk/>
            <pc:sldMk cId="3954519997" sldId="291"/>
            <ac:spMk id="6" creationId="{9EAAA12D-952F-4E92-8D9E-B98DEF5C426D}"/>
          </ac:spMkLst>
        </pc:spChg>
        <pc:spChg chg="add del mod">
          <ac:chgData name="Matt Tanner" userId="S::matt.tanner@thelink.academy::87bacf5b-0882-44c8-8534-1768f8a61ebb" providerId="AD" clId="Web-{4DC16AE5-059E-CF5C-17BB-B4C2FF5D7440}" dt="2022-02-09T21:11:03.505" v="67"/>
          <ac:spMkLst>
            <pc:docMk/>
            <pc:sldMk cId="3954519997" sldId="291"/>
            <ac:spMk id="7" creationId="{246AC3ED-AF0F-43F0-93AC-4CB2FC92FDB5}"/>
          </ac:spMkLst>
        </pc:spChg>
        <pc:spChg chg="add del mod">
          <ac:chgData name="Matt Tanner" userId="S::matt.tanner@thelink.academy::87bacf5b-0882-44c8-8534-1768f8a61ebb" providerId="AD" clId="Web-{4DC16AE5-059E-CF5C-17BB-B4C2FF5D7440}" dt="2022-02-09T21:11:00.989" v="66"/>
          <ac:spMkLst>
            <pc:docMk/>
            <pc:sldMk cId="3954519997" sldId="291"/>
            <ac:spMk id="10" creationId="{5EBD62A0-6396-4B4F-9B3F-5B279C1F12F8}"/>
          </ac:spMkLst>
        </pc:spChg>
        <pc:spChg chg="add mod">
          <ac:chgData name="Matt Tanner" userId="S::matt.tanner@thelink.academy::87bacf5b-0882-44c8-8534-1768f8a61ebb" providerId="AD" clId="Web-{4DC16AE5-059E-CF5C-17BB-B4C2FF5D7440}" dt="2022-02-09T21:12:18.601" v="94"/>
          <ac:spMkLst>
            <pc:docMk/>
            <pc:sldMk cId="3954519997" sldId="291"/>
            <ac:spMk id="11" creationId="{92385D2D-49B6-4851-B897-49E06061544C}"/>
          </ac:spMkLst>
        </pc:spChg>
        <pc:spChg chg="add del mod">
          <ac:chgData name="Matt Tanner" userId="S::matt.tanner@thelink.academy::87bacf5b-0882-44c8-8534-1768f8a61ebb" providerId="AD" clId="Web-{4DC16AE5-059E-CF5C-17BB-B4C2FF5D7440}" dt="2022-02-09T21:02:54.806" v="15"/>
          <ac:spMkLst>
            <pc:docMk/>
            <pc:sldMk cId="3954519997" sldId="291"/>
            <ac:spMk id="14" creationId="{679EFA33-AECB-4C93-9E93-A52D860694D5}"/>
          </ac:spMkLst>
        </pc:spChg>
        <pc:picChg chg="add del mod">
          <ac:chgData name="Matt Tanner" userId="S::matt.tanner@thelink.academy::87bacf5b-0882-44c8-8534-1768f8a61ebb" providerId="AD" clId="Web-{4DC16AE5-059E-CF5C-17BB-B4C2FF5D7440}" dt="2022-02-09T21:09:08.127" v="48"/>
          <ac:picMkLst>
            <pc:docMk/>
            <pc:sldMk cId="3954519997" sldId="291"/>
            <ac:picMk id="8" creationId="{08A417C6-5764-4514-AAE6-C00AB6E6CDE4}"/>
          </ac:picMkLst>
        </pc:picChg>
        <pc:picChg chg="add del mod">
          <ac:chgData name="Matt Tanner" userId="S::matt.tanner@thelink.academy::87bacf5b-0882-44c8-8534-1768f8a61ebb" providerId="AD" clId="Web-{4DC16AE5-059E-CF5C-17BB-B4C2FF5D7440}" dt="2022-02-09T21:10:58.411" v="65"/>
          <ac:picMkLst>
            <pc:docMk/>
            <pc:sldMk cId="3954519997" sldId="291"/>
            <ac:picMk id="9" creationId="{9A150141-B5F3-437A-9CB5-3C882D8E5D35}"/>
          </ac:picMkLst>
        </pc:picChg>
        <pc:picChg chg="add del mod">
          <ac:chgData name="Matt Tanner" userId="S::matt.tanner@thelink.academy::87bacf5b-0882-44c8-8534-1768f8a61ebb" providerId="AD" clId="Web-{4DC16AE5-059E-CF5C-17BB-B4C2FF5D7440}" dt="2022-02-09T21:06:32.967" v="37"/>
          <ac:picMkLst>
            <pc:docMk/>
            <pc:sldMk cId="3954519997" sldId="291"/>
            <ac:picMk id="12" creationId="{C16C481E-4FC4-44F6-9592-E6E7A4881515}"/>
          </ac:picMkLst>
        </pc:picChg>
        <pc:picChg chg="add del mod">
          <ac:chgData name="Matt Tanner" userId="S::matt.tanner@thelink.academy::87bacf5b-0882-44c8-8534-1768f8a61ebb" providerId="AD" clId="Web-{4DC16AE5-059E-CF5C-17BB-B4C2FF5D7440}" dt="2022-02-09T21:06:35.280" v="38"/>
          <ac:picMkLst>
            <pc:docMk/>
            <pc:sldMk cId="3954519997" sldId="291"/>
            <ac:picMk id="13" creationId="{8E5DFCFF-2F3D-47F0-9C1A-F59D24EC1CA3}"/>
          </ac:picMkLst>
        </pc:picChg>
      </pc:sldChg>
      <pc:sldChg chg="delSp modSp add delAnim">
        <pc:chgData name="Matt Tanner" userId="S::matt.tanner@thelink.academy::87bacf5b-0882-44c8-8534-1768f8a61ebb" providerId="AD" clId="Web-{4DC16AE5-059E-CF5C-17BB-B4C2FF5D7440}" dt="2022-02-09T21:05:00.918" v="36" actId="1076"/>
        <pc:sldMkLst>
          <pc:docMk/>
          <pc:sldMk cId="2021591580" sldId="292"/>
        </pc:sldMkLst>
        <pc:spChg chg="mod">
          <ac:chgData name="Matt Tanner" userId="S::matt.tanner@thelink.academy::87bacf5b-0882-44c8-8534-1768f8a61ebb" providerId="AD" clId="Web-{4DC16AE5-059E-CF5C-17BB-B4C2FF5D7440}" dt="2022-02-09T21:04:50.152" v="34" actId="1076"/>
          <ac:spMkLst>
            <pc:docMk/>
            <pc:sldMk cId="2021591580" sldId="292"/>
            <ac:spMk id="25" creationId="{0794BD8B-CA31-43B2-9D48-82FC1FC6DE31}"/>
          </ac:spMkLst>
        </pc:spChg>
        <pc:spChg chg="mod">
          <ac:chgData name="Matt Tanner" userId="S::matt.tanner@thelink.academy::87bacf5b-0882-44c8-8534-1768f8a61ebb" providerId="AD" clId="Web-{4DC16AE5-059E-CF5C-17BB-B4C2FF5D7440}" dt="2022-02-09T21:05:00.918" v="36" actId="1076"/>
          <ac:spMkLst>
            <pc:docMk/>
            <pc:sldMk cId="2021591580" sldId="292"/>
            <ac:spMk id="26" creationId="{05E8B348-F6DC-4804-BB6E-6CDD2C618AB2}"/>
          </ac:spMkLst>
        </pc:spChg>
        <pc:spChg chg="del">
          <ac:chgData name="Matt Tanner" userId="S::matt.tanner@thelink.academy::87bacf5b-0882-44c8-8534-1768f8a61ebb" providerId="AD" clId="Web-{4DC16AE5-059E-CF5C-17BB-B4C2FF5D7440}" dt="2022-02-09T21:04:46.777" v="33"/>
          <ac:spMkLst>
            <pc:docMk/>
            <pc:sldMk cId="2021591580" sldId="292"/>
            <ac:spMk id="27" creationId="{4938F90F-B651-4660-BF32-693033F58A18}"/>
          </ac:spMkLst>
        </pc:spChg>
      </pc:sldChg>
      <pc:sldChg chg="modSp new del">
        <pc:chgData name="Matt Tanner" userId="S::matt.tanner@thelink.academy::87bacf5b-0882-44c8-8534-1768f8a61ebb" providerId="AD" clId="Web-{4DC16AE5-059E-CF5C-17BB-B4C2FF5D7440}" dt="2022-02-09T21:12:38.492" v="95"/>
        <pc:sldMkLst>
          <pc:docMk/>
          <pc:sldMk cId="1102055982" sldId="293"/>
        </pc:sldMkLst>
        <pc:spChg chg="mod">
          <ac:chgData name="Matt Tanner" userId="S::matt.tanner@thelink.academy::87bacf5b-0882-44c8-8534-1768f8a61ebb" providerId="AD" clId="Web-{4DC16AE5-059E-CF5C-17BB-B4C2FF5D7440}" dt="2022-02-09T21:11:11.849" v="69" actId="20577"/>
          <ac:spMkLst>
            <pc:docMk/>
            <pc:sldMk cId="1102055982" sldId="293"/>
            <ac:spMk id="3" creationId="{5F472304-A58E-4848-A7EF-2A3F890742BC}"/>
          </ac:spMkLst>
        </pc:spChg>
      </pc:sldChg>
      <pc:sldChg chg="addSp modSp add replId addAnim modAnim">
        <pc:chgData name="Matt Tanner" userId="S::matt.tanner@thelink.academy::87bacf5b-0882-44c8-8534-1768f8a61ebb" providerId="AD" clId="Web-{4DC16AE5-059E-CF5C-17BB-B4C2FF5D7440}" dt="2022-02-09T21:17:42.780" v="145" actId="20577"/>
        <pc:sldMkLst>
          <pc:docMk/>
          <pc:sldMk cId="3069342342" sldId="294"/>
        </pc:sldMkLst>
        <pc:spChg chg="add mod">
          <ac:chgData name="Matt Tanner" userId="S::matt.tanner@thelink.academy::87bacf5b-0882-44c8-8534-1768f8a61ebb" providerId="AD" clId="Web-{4DC16AE5-059E-CF5C-17BB-B4C2FF5D7440}" dt="2022-02-09T21:16:12.965" v="127" actId="1076"/>
          <ac:spMkLst>
            <pc:docMk/>
            <pc:sldMk cId="3069342342" sldId="294"/>
            <ac:spMk id="4" creationId="{02198F79-F7E9-4A00-A5F6-41397324817F}"/>
          </ac:spMkLst>
        </pc:spChg>
        <pc:spChg chg="mod ord">
          <ac:chgData name="Matt Tanner" userId="S::matt.tanner@thelink.academy::87bacf5b-0882-44c8-8534-1768f8a61ebb" providerId="AD" clId="Web-{4DC16AE5-059E-CF5C-17BB-B4C2FF5D7440}" dt="2022-02-09T21:14:06.853" v="109" actId="14100"/>
          <ac:spMkLst>
            <pc:docMk/>
            <pc:sldMk cId="3069342342" sldId="294"/>
            <ac:spMk id="7" creationId="{246AC3ED-AF0F-43F0-93AC-4CB2FC92FDB5}"/>
          </ac:spMkLst>
        </pc:spChg>
        <pc:spChg chg="mod">
          <ac:chgData name="Matt Tanner" userId="S::matt.tanner@thelink.academy::87bacf5b-0882-44c8-8534-1768f8a61ebb" providerId="AD" clId="Web-{4DC16AE5-059E-CF5C-17BB-B4C2FF5D7440}" dt="2022-02-09T21:17:42.780" v="145" actId="20577"/>
          <ac:spMkLst>
            <pc:docMk/>
            <pc:sldMk cId="3069342342" sldId="294"/>
            <ac:spMk id="10" creationId="{5EBD62A0-6396-4B4F-9B3F-5B279C1F12F8}"/>
          </ac:spMkLst>
        </pc:spChg>
        <pc:picChg chg="add mod">
          <ac:chgData name="Matt Tanner" userId="S::matt.tanner@thelink.academy::87bacf5b-0882-44c8-8534-1768f8a61ebb" providerId="AD" clId="Web-{4DC16AE5-059E-CF5C-17BB-B4C2FF5D7440}" dt="2022-02-09T21:13:57.228" v="107" actId="1076"/>
          <ac:picMkLst>
            <pc:docMk/>
            <pc:sldMk cId="3069342342" sldId="294"/>
            <ac:picMk id="3" creationId="{8E6E167A-6CF9-4002-8CB8-B496923BFA1D}"/>
          </ac:picMkLst>
        </pc:picChg>
      </pc:sldChg>
      <pc:sldChg chg="addSp delSp modSp add replId addAnim delAnim modAnim">
        <pc:chgData name="Matt Tanner" userId="S::matt.tanner@thelink.academy::87bacf5b-0882-44c8-8534-1768f8a61ebb" providerId="AD" clId="Web-{4DC16AE5-059E-CF5C-17BB-B4C2FF5D7440}" dt="2022-02-09T21:19:54.393" v="180"/>
        <pc:sldMkLst>
          <pc:docMk/>
          <pc:sldMk cId="3193650177" sldId="295"/>
        </pc:sldMkLst>
        <pc:spChg chg="add mod">
          <ac:chgData name="Matt Tanner" userId="S::matt.tanner@thelink.academy::87bacf5b-0882-44c8-8534-1768f8a61ebb" providerId="AD" clId="Web-{4DC16AE5-059E-CF5C-17BB-B4C2FF5D7440}" dt="2022-02-09T21:19:46.752" v="178" actId="1076"/>
          <ac:spMkLst>
            <pc:docMk/>
            <pc:sldMk cId="3193650177" sldId="295"/>
            <ac:spMk id="6" creationId="{5B60FF93-3FE0-4949-84C9-B4107875C33B}"/>
          </ac:spMkLst>
        </pc:spChg>
        <pc:spChg chg="del">
          <ac:chgData name="Matt Tanner" userId="S::matt.tanner@thelink.academy::87bacf5b-0882-44c8-8534-1768f8a61ebb" providerId="AD" clId="Web-{4DC16AE5-059E-CF5C-17BB-B4C2FF5D7440}" dt="2022-02-09T21:15:09.120" v="115"/>
          <ac:spMkLst>
            <pc:docMk/>
            <pc:sldMk cId="3193650177" sldId="295"/>
            <ac:spMk id="7" creationId="{246AC3ED-AF0F-43F0-93AC-4CB2FC92FDB5}"/>
          </ac:spMkLst>
        </pc:spChg>
        <pc:spChg chg="mod">
          <ac:chgData name="Matt Tanner" userId="S::matt.tanner@thelink.academy::87bacf5b-0882-44c8-8534-1768f8a61ebb" providerId="AD" clId="Web-{4DC16AE5-059E-CF5C-17BB-B4C2FF5D7440}" dt="2022-02-09T21:19:27.126" v="168" actId="1076"/>
          <ac:spMkLst>
            <pc:docMk/>
            <pc:sldMk cId="3193650177" sldId="295"/>
            <ac:spMk id="10" creationId="{5EBD62A0-6396-4B4F-9B3F-5B279C1F12F8}"/>
          </ac:spMkLst>
        </pc:spChg>
        <pc:picChg chg="del">
          <ac:chgData name="Matt Tanner" userId="S::matt.tanner@thelink.academy::87bacf5b-0882-44c8-8534-1768f8a61ebb" providerId="AD" clId="Web-{4DC16AE5-059E-CF5C-17BB-B4C2FF5D7440}" dt="2022-02-09T21:15:10.214" v="116"/>
          <ac:picMkLst>
            <pc:docMk/>
            <pc:sldMk cId="3193650177" sldId="295"/>
            <ac:picMk id="3" creationId="{8E6E167A-6CF9-4002-8CB8-B496923BFA1D}"/>
          </ac:picMkLst>
        </pc:picChg>
        <pc:picChg chg="add mod">
          <ac:chgData name="Matt Tanner" userId="S::matt.tanner@thelink.academy::87bacf5b-0882-44c8-8534-1768f8a61ebb" providerId="AD" clId="Web-{4DC16AE5-059E-CF5C-17BB-B4C2FF5D7440}" dt="2022-02-09T21:19:23.720" v="167" actId="1076"/>
          <ac:picMkLst>
            <pc:docMk/>
            <pc:sldMk cId="3193650177" sldId="295"/>
            <ac:picMk id="4" creationId="{95DA7A4E-4C75-4B27-9B09-597B719532E3}"/>
          </ac:picMkLst>
        </pc:picChg>
        <pc:picChg chg="del">
          <ac:chgData name="Matt Tanner" userId="S::matt.tanner@thelink.academy::87bacf5b-0882-44c8-8534-1768f8a61ebb" providerId="AD" clId="Web-{4DC16AE5-059E-CF5C-17BB-B4C2FF5D7440}" dt="2022-02-09T21:15:06.495" v="114"/>
          <ac:picMkLst>
            <pc:docMk/>
            <pc:sldMk cId="3193650177" sldId="295"/>
            <ac:picMk id="9" creationId="{9A150141-B5F3-437A-9CB5-3C882D8E5D35}"/>
          </ac:picMkLst>
        </pc:picChg>
      </pc:sldChg>
      <pc:sldChg chg="add replId">
        <pc:chgData name="Matt Tanner" userId="S::matt.tanner@thelink.academy::87bacf5b-0882-44c8-8534-1768f8a61ebb" providerId="AD" clId="Web-{4DC16AE5-059E-CF5C-17BB-B4C2FF5D7440}" dt="2022-02-09T21:18:16.375" v="148"/>
        <pc:sldMkLst>
          <pc:docMk/>
          <pc:sldMk cId="2262622327" sldId="296"/>
        </pc:sldMkLst>
      </pc:sldChg>
    </pc:docChg>
  </pc:docChgLst>
  <pc:docChgLst>
    <pc:chgData name="Matt Tanner" userId="S::matt.tanner@thelink.academy::87bacf5b-0882-44c8-8534-1768f8a61ebb" providerId="AD" clId="Web-{C383ABF9-0B1D-4400-9A6F-C9671B727D0D}"/>
    <pc:docChg chg="addSld delSld modSld">
      <pc:chgData name="Matt Tanner" userId="S::matt.tanner@thelink.academy::87bacf5b-0882-44c8-8534-1768f8a61ebb" providerId="AD" clId="Web-{C383ABF9-0B1D-4400-9A6F-C9671B727D0D}" dt="2022-02-09T20:07:05.671" v="144" actId="1076"/>
      <pc:docMkLst>
        <pc:docMk/>
      </pc:docMkLst>
      <pc:sldChg chg="modSp">
        <pc:chgData name="Matt Tanner" userId="S::matt.tanner@thelink.academy::87bacf5b-0882-44c8-8534-1768f8a61ebb" providerId="AD" clId="Web-{C383ABF9-0B1D-4400-9A6F-C9671B727D0D}" dt="2022-02-09T20:04:57.820" v="102" actId="1076"/>
        <pc:sldMkLst>
          <pc:docMk/>
          <pc:sldMk cId="737770730" sldId="274"/>
        </pc:sldMkLst>
        <pc:spChg chg="mod">
          <ac:chgData name="Matt Tanner" userId="S::matt.tanner@thelink.academy::87bacf5b-0882-44c8-8534-1768f8a61ebb" providerId="AD" clId="Web-{C383ABF9-0B1D-4400-9A6F-C9671B727D0D}" dt="2022-02-09T19:59:34.847" v="18" actId="20577"/>
          <ac:spMkLst>
            <pc:docMk/>
            <pc:sldMk cId="737770730" sldId="274"/>
            <ac:spMk id="2" creationId="{DF0DDDC4-4118-410E-84BD-86BB57AAC98D}"/>
          </ac:spMkLst>
        </pc:spChg>
        <pc:spChg chg="mod">
          <ac:chgData name="Matt Tanner" userId="S::matt.tanner@thelink.academy::87bacf5b-0882-44c8-8534-1768f8a61ebb" providerId="AD" clId="Web-{C383ABF9-0B1D-4400-9A6F-C9671B727D0D}" dt="2022-02-09T20:04:57.820" v="102" actId="1076"/>
          <ac:spMkLst>
            <pc:docMk/>
            <pc:sldMk cId="737770730" sldId="274"/>
            <ac:spMk id="5" creationId="{FBD909E3-4A65-4C50-887E-57A13CE2C416}"/>
          </ac:spMkLst>
        </pc:spChg>
      </pc:sldChg>
      <pc:sldChg chg="modSp">
        <pc:chgData name="Matt Tanner" userId="S::matt.tanner@thelink.academy::87bacf5b-0882-44c8-8534-1768f8a61ebb" providerId="AD" clId="Web-{C383ABF9-0B1D-4400-9A6F-C9671B727D0D}" dt="2022-02-09T19:59:25.315" v="14" actId="20577"/>
        <pc:sldMkLst>
          <pc:docMk/>
          <pc:sldMk cId="3203547976" sldId="275"/>
        </pc:sldMkLst>
        <pc:spChg chg="mod">
          <ac:chgData name="Matt Tanner" userId="S::matt.tanner@thelink.academy::87bacf5b-0882-44c8-8534-1768f8a61ebb" providerId="AD" clId="Web-{C383ABF9-0B1D-4400-9A6F-C9671B727D0D}" dt="2022-02-09T19:59:25.315" v="14" actId="20577"/>
          <ac:spMkLst>
            <pc:docMk/>
            <pc:sldMk cId="3203547976" sldId="275"/>
            <ac:spMk id="2" creationId="{DF0DDDC4-4118-410E-84BD-86BB57AAC98D}"/>
          </ac:spMkLst>
        </pc:spChg>
      </pc:sldChg>
      <pc:sldChg chg="modSp">
        <pc:chgData name="Matt Tanner" userId="S::matt.tanner@thelink.academy::87bacf5b-0882-44c8-8534-1768f8a61ebb" providerId="AD" clId="Web-{C383ABF9-0B1D-4400-9A6F-C9671B727D0D}" dt="2022-02-09T19:58:45.797" v="5" actId="20577"/>
        <pc:sldMkLst>
          <pc:docMk/>
          <pc:sldMk cId="3010995428" sldId="283"/>
        </pc:sldMkLst>
        <pc:spChg chg="mod">
          <ac:chgData name="Matt Tanner" userId="S::matt.tanner@thelink.academy::87bacf5b-0882-44c8-8534-1768f8a61ebb" providerId="AD" clId="Web-{C383ABF9-0B1D-4400-9A6F-C9671B727D0D}" dt="2022-02-09T19:58:45.797" v="5" actId="20577"/>
          <ac:spMkLst>
            <pc:docMk/>
            <pc:sldMk cId="3010995428" sldId="283"/>
            <ac:spMk id="31" creationId="{579C5DDC-AF9F-4573-91AE-D8FC1C0DB9E9}"/>
          </ac:spMkLst>
        </pc:spChg>
        <pc:spChg chg="mod">
          <ac:chgData name="Matt Tanner" userId="S::matt.tanner@thelink.academy::87bacf5b-0882-44c8-8534-1768f8a61ebb" providerId="AD" clId="Web-{C383ABF9-0B1D-4400-9A6F-C9671B727D0D}" dt="2022-02-09T19:58:37.484" v="2" actId="20577"/>
          <ac:spMkLst>
            <pc:docMk/>
            <pc:sldMk cId="3010995428" sldId="283"/>
            <ac:spMk id="32" creationId="{A4A09F73-C4F5-4488-B5E1-C03CC78A2EA5}"/>
          </ac:spMkLst>
        </pc:spChg>
      </pc:sldChg>
      <pc:sldChg chg="new del">
        <pc:chgData name="Matt Tanner" userId="S::matt.tanner@thelink.academy::87bacf5b-0882-44c8-8534-1768f8a61ebb" providerId="AD" clId="Web-{C383ABF9-0B1D-4400-9A6F-C9671B727D0D}" dt="2022-02-09T19:59:06.579" v="8"/>
        <pc:sldMkLst>
          <pc:docMk/>
          <pc:sldMk cId="2702057398" sldId="287"/>
        </pc:sldMkLst>
      </pc:sldChg>
      <pc:sldChg chg="addSp delSp modSp add replId">
        <pc:chgData name="Matt Tanner" userId="S::matt.tanner@thelink.academy::87bacf5b-0882-44c8-8534-1768f8a61ebb" providerId="AD" clId="Web-{C383ABF9-0B1D-4400-9A6F-C9671B727D0D}" dt="2022-02-09T20:07:05.671" v="144" actId="1076"/>
        <pc:sldMkLst>
          <pc:docMk/>
          <pc:sldMk cId="1208995289" sldId="288"/>
        </pc:sldMkLst>
        <pc:spChg chg="mod">
          <ac:chgData name="Matt Tanner" userId="S::matt.tanner@thelink.academy::87bacf5b-0882-44c8-8534-1768f8a61ebb" providerId="AD" clId="Web-{C383ABF9-0B1D-4400-9A6F-C9671B727D0D}" dt="2022-02-09T20:03:28.095" v="82" actId="20577"/>
          <ac:spMkLst>
            <pc:docMk/>
            <pc:sldMk cId="1208995289" sldId="288"/>
            <ac:spMk id="2" creationId="{DF0DDDC4-4118-410E-84BD-86BB57AAC98D}"/>
          </ac:spMkLst>
        </pc:spChg>
        <pc:spChg chg="del">
          <ac:chgData name="Matt Tanner" userId="S::matt.tanner@thelink.academy::87bacf5b-0882-44c8-8534-1768f8a61ebb" providerId="AD" clId="Web-{C383ABF9-0B1D-4400-9A6F-C9671B727D0D}" dt="2022-02-09T20:03:43.534" v="91"/>
          <ac:spMkLst>
            <pc:docMk/>
            <pc:sldMk cId="1208995289" sldId="288"/>
            <ac:spMk id="3" creationId="{E58A77FC-2DF0-48AD-9BCF-A0413256FB8E}"/>
          </ac:spMkLst>
        </pc:spChg>
        <pc:spChg chg="del">
          <ac:chgData name="Matt Tanner" userId="S::matt.tanner@thelink.academy::87bacf5b-0882-44c8-8534-1768f8a61ebb" providerId="AD" clId="Web-{C383ABF9-0B1D-4400-9A6F-C9671B727D0D}" dt="2022-02-09T20:03:31.939" v="83"/>
          <ac:spMkLst>
            <pc:docMk/>
            <pc:sldMk cId="1208995289" sldId="288"/>
            <ac:spMk id="5" creationId="{5171A467-8A76-458D-B821-862877C90452}"/>
          </ac:spMkLst>
        </pc:spChg>
        <pc:spChg chg="del">
          <ac:chgData name="Matt Tanner" userId="S::matt.tanner@thelink.academy::87bacf5b-0882-44c8-8534-1768f8a61ebb" providerId="AD" clId="Web-{C383ABF9-0B1D-4400-9A6F-C9671B727D0D}" dt="2022-02-09T20:03:43.534" v="90"/>
          <ac:spMkLst>
            <pc:docMk/>
            <pc:sldMk cId="1208995289" sldId="288"/>
            <ac:spMk id="10" creationId="{FD7F4FD3-7B5F-4C48-9DF7-D1FC3C12D705}"/>
          </ac:spMkLst>
        </pc:spChg>
        <pc:spChg chg="del">
          <ac:chgData name="Matt Tanner" userId="S::matt.tanner@thelink.academy::87bacf5b-0882-44c8-8534-1768f8a61ebb" providerId="AD" clId="Web-{C383ABF9-0B1D-4400-9A6F-C9671B727D0D}" dt="2022-02-09T20:03:43.534" v="89"/>
          <ac:spMkLst>
            <pc:docMk/>
            <pc:sldMk cId="1208995289" sldId="288"/>
            <ac:spMk id="12" creationId="{F6FD1ED8-4E7C-4EA2-AA45-BA9740BE5DBA}"/>
          </ac:spMkLst>
        </pc:spChg>
        <pc:spChg chg="del">
          <ac:chgData name="Matt Tanner" userId="S::matt.tanner@thelink.academy::87bacf5b-0882-44c8-8534-1768f8a61ebb" providerId="AD" clId="Web-{C383ABF9-0B1D-4400-9A6F-C9671B727D0D}" dt="2022-02-09T20:03:43.534" v="88"/>
          <ac:spMkLst>
            <pc:docMk/>
            <pc:sldMk cId="1208995289" sldId="288"/>
            <ac:spMk id="14" creationId="{0432E855-8E3F-4A28-B943-FCC02B068F1F}"/>
          </ac:spMkLst>
        </pc:spChg>
        <pc:spChg chg="del">
          <ac:chgData name="Matt Tanner" userId="S::matt.tanner@thelink.academy::87bacf5b-0882-44c8-8534-1768f8a61ebb" providerId="AD" clId="Web-{C383ABF9-0B1D-4400-9A6F-C9671B727D0D}" dt="2022-02-09T20:03:43.534" v="87"/>
          <ac:spMkLst>
            <pc:docMk/>
            <pc:sldMk cId="1208995289" sldId="288"/>
            <ac:spMk id="16" creationId="{466C42D2-D9C7-4A82-A38C-774A8132D42B}"/>
          </ac:spMkLst>
        </pc:spChg>
        <pc:graphicFrameChg chg="del mod modGraphic">
          <ac:chgData name="Matt Tanner" userId="S::matt.tanner@thelink.academy::87bacf5b-0882-44c8-8534-1768f8a61ebb" providerId="AD" clId="Web-{C383ABF9-0B1D-4400-9A6F-C9671B727D0D}" dt="2022-02-09T20:03:37.049" v="86"/>
          <ac:graphicFrameMkLst>
            <pc:docMk/>
            <pc:sldMk cId="1208995289" sldId="288"/>
            <ac:graphicFrameMk id="7" creationId="{06F2E3A1-737F-4CE9-84F3-C8952E0AE5BB}"/>
          </ac:graphicFrameMkLst>
        </pc:graphicFrameChg>
        <pc:graphicFrameChg chg="add mod modGraphic">
          <ac:chgData name="Matt Tanner" userId="S::matt.tanner@thelink.academy::87bacf5b-0882-44c8-8534-1768f8a61ebb" providerId="AD" clId="Web-{C383ABF9-0B1D-4400-9A6F-C9671B727D0D}" dt="2022-02-09T20:07:05.671" v="144" actId="1076"/>
          <ac:graphicFrameMkLst>
            <pc:docMk/>
            <pc:sldMk cId="1208995289" sldId="288"/>
            <ac:graphicFrameMk id="18" creationId="{54261603-686F-4F8F-A89B-665306292B17}"/>
          </ac:graphicFrameMkLst>
        </pc:graphicFrameChg>
        <pc:picChg chg="add del mod">
          <ac:chgData name="Matt Tanner" userId="S::matt.tanner@thelink.academy::87bacf5b-0882-44c8-8534-1768f8a61ebb" providerId="AD" clId="Web-{C383ABF9-0B1D-4400-9A6F-C9671B727D0D}" dt="2022-02-09T20:05:55.995" v="103"/>
          <ac:picMkLst>
            <pc:docMk/>
            <pc:sldMk cId="1208995289" sldId="288"/>
            <ac:picMk id="4" creationId="{43220C07-034D-43CE-B1CB-29ADCEA947A7}"/>
          </ac:picMkLst>
        </pc:picChg>
        <pc:picChg chg="add del mod">
          <ac:chgData name="Matt Tanner" userId="S::matt.tanner@thelink.academy::87bacf5b-0882-44c8-8534-1768f8a61ebb" providerId="AD" clId="Web-{C383ABF9-0B1D-4400-9A6F-C9671B727D0D}" dt="2022-02-09T20:06:15.887" v="110"/>
          <ac:picMkLst>
            <pc:docMk/>
            <pc:sldMk cId="1208995289" sldId="288"/>
            <ac:picMk id="6" creationId="{798C45D1-41C4-4040-8C61-8DBF58F81D47}"/>
          </ac:picMkLst>
        </pc:picChg>
      </pc:sldChg>
      <pc:sldChg chg="new del">
        <pc:chgData name="Matt Tanner" userId="S::matt.tanner@thelink.academy::87bacf5b-0882-44c8-8534-1768f8a61ebb" providerId="AD" clId="Web-{C383ABF9-0B1D-4400-9A6F-C9671B727D0D}" dt="2022-02-09T20:02:48.155" v="35"/>
        <pc:sldMkLst>
          <pc:docMk/>
          <pc:sldMk cId="3968865189" sldId="289"/>
        </pc:sldMkLst>
      </pc:sldChg>
    </pc:docChg>
  </pc:docChgLst>
  <pc:docChgLst>
    <pc:chgData name="Matt Tanner" userId="S::matt.tanner@thelink.academy::87bacf5b-0882-44c8-8534-1768f8a61ebb" providerId="AD" clId="Web-{DDF86643-D98D-3930-E569-7812A93ED416}"/>
    <pc:docChg chg="addSld delSld modSld sldOrd">
      <pc:chgData name="Matt Tanner" userId="S::matt.tanner@thelink.academy::87bacf5b-0882-44c8-8534-1768f8a61ebb" providerId="AD" clId="Web-{DDF86643-D98D-3930-E569-7812A93ED416}" dt="2022-01-31T18:29:56.555" v="2698" actId="20577"/>
      <pc:docMkLst>
        <pc:docMk/>
      </pc:docMkLst>
      <pc:sldChg chg="modSp">
        <pc:chgData name="Matt Tanner" userId="S::matt.tanner@thelink.academy::87bacf5b-0882-44c8-8534-1768f8a61ebb" providerId="AD" clId="Web-{DDF86643-D98D-3930-E569-7812A93ED416}" dt="2022-01-31T18:27:53.235" v="2647" actId="1076"/>
        <pc:sldMkLst>
          <pc:docMk/>
          <pc:sldMk cId="109857222" sldId="256"/>
        </pc:sldMkLst>
        <pc:spChg chg="mod">
          <ac:chgData name="Matt Tanner" userId="S::matt.tanner@thelink.academy::87bacf5b-0882-44c8-8534-1768f8a61ebb" providerId="AD" clId="Web-{DDF86643-D98D-3930-E569-7812A93ED416}" dt="2022-01-31T15:24:47.896" v="1149" actId="20577"/>
          <ac:spMkLst>
            <pc:docMk/>
            <pc:sldMk cId="109857222" sldId="256"/>
            <ac:spMk id="2" creationId="{00000000-0000-0000-0000-000000000000}"/>
          </ac:spMkLst>
        </pc:spChg>
        <pc:picChg chg="mod">
          <ac:chgData name="Matt Tanner" userId="S::matt.tanner@thelink.academy::87bacf5b-0882-44c8-8534-1768f8a61ebb" providerId="AD" clId="Web-{DDF86643-D98D-3930-E569-7812A93ED416}" dt="2022-01-31T18:27:53.235" v="2647" actId="1076"/>
          <ac:picMkLst>
            <pc:docMk/>
            <pc:sldMk cId="109857222" sldId="256"/>
            <ac:picMk id="4" creationId="{17F2FE4D-8574-4445-8BF9-DBC9B2DB7960}"/>
          </ac:picMkLst>
        </pc:picChg>
      </pc:sldChg>
      <pc:sldChg chg="addSp delSp modSp del">
        <pc:chgData name="Matt Tanner" userId="S::matt.tanner@thelink.academy::87bacf5b-0882-44c8-8534-1768f8a61ebb" providerId="AD" clId="Web-{DDF86643-D98D-3930-E569-7812A93ED416}" dt="2022-01-31T14:17:39.850" v="3"/>
        <pc:sldMkLst>
          <pc:docMk/>
          <pc:sldMk cId="1510622614" sldId="257"/>
        </pc:sldMkLst>
        <pc:spChg chg="add mod">
          <ac:chgData name="Matt Tanner" userId="S::matt.tanner@thelink.academy::87bacf5b-0882-44c8-8534-1768f8a61ebb" providerId="AD" clId="Web-{DDF86643-D98D-3930-E569-7812A93ED416}" dt="2022-01-31T14:17:30.490" v="0"/>
          <ac:spMkLst>
            <pc:docMk/>
            <pc:sldMk cId="1510622614" sldId="257"/>
            <ac:spMk id="5" creationId="{0606019E-D68A-44CE-AAAB-E8544520DBF1}"/>
          </ac:spMkLst>
        </pc:spChg>
        <pc:picChg chg="del">
          <ac:chgData name="Matt Tanner" userId="S::matt.tanner@thelink.academy::87bacf5b-0882-44c8-8534-1768f8a61ebb" providerId="AD" clId="Web-{DDF86643-D98D-3930-E569-7812A93ED416}" dt="2022-01-31T14:17:30.490" v="0"/>
          <ac:picMkLst>
            <pc:docMk/>
            <pc:sldMk cId="1510622614" sldId="257"/>
            <ac:picMk id="4" creationId="{AEA8A86C-F6FF-495D-957A-A2D884B0CDC3}"/>
          </ac:picMkLst>
        </pc:picChg>
      </pc:sldChg>
      <pc:sldChg chg="addSp delSp modSp new del mod ord setBg">
        <pc:chgData name="Matt Tanner" userId="S::matt.tanner@thelink.academy::87bacf5b-0882-44c8-8534-1768f8a61ebb" providerId="AD" clId="Web-{DDF86643-D98D-3930-E569-7812A93ED416}" dt="2022-01-31T18:25:07.589" v="2585"/>
        <pc:sldMkLst>
          <pc:docMk/>
          <pc:sldMk cId="3150471195" sldId="258"/>
        </pc:sldMkLst>
        <pc:spChg chg="mod">
          <ac:chgData name="Matt Tanner" userId="S::matt.tanner@thelink.academy::87bacf5b-0882-44c8-8534-1768f8a61ebb" providerId="AD" clId="Web-{DDF86643-D98D-3930-E569-7812A93ED416}" dt="2022-01-31T14:18:12.508" v="11"/>
          <ac:spMkLst>
            <pc:docMk/>
            <pc:sldMk cId="3150471195" sldId="258"/>
            <ac:spMk id="2" creationId="{DF0DDDC4-4118-410E-84BD-86BB57AAC98D}"/>
          </ac:spMkLst>
        </pc:spChg>
        <pc:spChg chg="del">
          <ac:chgData name="Matt Tanner" userId="S::matt.tanner@thelink.academy::87bacf5b-0882-44c8-8534-1768f8a61ebb" providerId="AD" clId="Web-{DDF86643-D98D-3930-E569-7812A93ED416}" dt="2022-01-31T14:17:47.975" v="6"/>
          <ac:spMkLst>
            <pc:docMk/>
            <pc:sldMk cId="3150471195" sldId="258"/>
            <ac:spMk id="3" creationId="{BD7ED544-CDF6-41FD-9796-31A74BC13627}"/>
          </ac:spMkLst>
        </pc:spChg>
        <pc:spChg chg="add">
          <ac:chgData name="Matt Tanner" userId="S::matt.tanner@thelink.academy::87bacf5b-0882-44c8-8534-1768f8a61ebb" providerId="AD" clId="Web-{DDF86643-D98D-3930-E569-7812A93ED416}" dt="2022-01-31T14:18:12.508" v="11"/>
          <ac:spMkLst>
            <pc:docMk/>
            <pc:sldMk cId="3150471195" sldId="258"/>
            <ac:spMk id="9" creationId="{A8384FB5-9ADC-4DDC-881B-597D56F5B15D}"/>
          </ac:spMkLst>
        </pc:spChg>
        <pc:spChg chg="add">
          <ac:chgData name="Matt Tanner" userId="S::matt.tanner@thelink.academy::87bacf5b-0882-44c8-8534-1768f8a61ebb" providerId="AD" clId="Web-{DDF86643-D98D-3930-E569-7812A93ED416}" dt="2022-01-31T14:18:12.508" v="11"/>
          <ac:spMkLst>
            <pc:docMk/>
            <pc:sldMk cId="3150471195" sldId="258"/>
            <ac:spMk id="11" creationId="{1199E1B1-A8C0-4FE8-A5A8-1CB41D69F857}"/>
          </ac:spMkLst>
        </pc:spChg>
        <pc:spChg chg="add">
          <ac:chgData name="Matt Tanner" userId="S::matt.tanner@thelink.academy::87bacf5b-0882-44c8-8534-1768f8a61ebb" providerId="AD" clId="Web-{DDF86643-D98D-3930-E569-7812A93ED416}" dt="2022-01-31T14:18:12.508" v="11"/>
          <ac:spMkLst>
            <pc:docMk/>
            <pc:sldMk cId="3150471195" sldId="258"/>
            <ac:spMk id="13" creationId="{84A8DE83-DE75-4B41-9DB4-A7EC0B0DEC0B}"/>
          </ac:spMkLst>
        </pc:spChg>
        <pc:spChg chg="add">
          <ac:chgData name="Matt Tanner" userId="S::matt.tanner@thelink.academy::87bacf5b-0882-44c8-8534-1768f8a61ebb" providerId="AD" clId="Web-{DDF86643-D98D-3930-E569-7812A93ED416}" dt="2022-01-31T14:18:12.508" v="11"/>
          <ac:spMkLst>
            <pc:docMk/>
            <pc:sldMk cId="3150471195" sldId="258"/>
            <ac:spMk id="15" creationId="{A7009A0A-BEF5-4EAC-AF15-E4F9F002E239}"/>
          </ac:spMkLst>
        </pc:spChg>
        <pc:picChg chg="add mod">
          <ac:chgData name="Matt Tanner" userId="S::matt.tanner@thelink.academy::87bacf5b-0882-44c8-8534-1768f8a61ebb" providerId="AD" clId="Web-{DDF86643-D98D-3930-E569-7812A93ED416}" dt="2022-01-31T18:03:02.020" v="2055" actId="1076"/>
          <ac:picMkLst>
            <pc:docMk/>
            <pc:sldMk cId="3150471195" sldId="258"/>
            <ac:picMk id="3" creationId="{AEA5A3D7-8D68-4AC7-8255-18C4D092C267}"/>
          </ac:picMkLst>
        </pc:picChg>
        <pc:picChg chg="add del mod">
          <ac:chgData name="Matt Tanner" userId="S::matt.tanner@thelink.academy::87bacf5b-0882-44c8-8534-1768f8a61ebb" providerId="AD" clId="Web-{DDF86643-D98D-3930-E569-7812A93ED416}" dt="2022-01-31T17:45:20.962" v="1789"/>
          <ac:picMkLst>
            <pc:docMk/>
            <pc:sldMk cId="3150471195" sldId="258"/>
            <ac:picMk id="4" creationId="{634DFF73-49AC-4BFE-80B8-9141D6B437D3}"/>
          </ac:picMkLst>
        </pc:picChg>
        <pc:picChg chg="add mod">
          <ac:chgData name="Matt Tanner" userId="S::matt.tanner@thelink.academy::87bacf5b-0882-44c8-8534-1768f8a61ebb" providerId="AD" clId="Web-{DDF86643-D98D-3930-E569-7812A93ED416}" dt="2022-01-31T17:45:33.743" v="1794" actId="1076"/>
          <ac:picMkLst>
            <pc:docMk/>
            <pc:sldMk cId="3150471195" sldId="258"/>
            <ac:picMk id="5" creationId="{A2199E49-00BD-4154-84B1-16E4252588D3}"/>
          </ac:picMkLst>
        </pc:picChg>
        <pc:picChg chg="add del">
          <ac:chgData name="Matt Tanner" userId="S::matt.tanner@thelink.academy::87bacf5b-0882-44c8-8534-1768f8a61ebb" providerId="AD" clId="Web-{DDF86643-D98D-3930-E569-7812A93ED416}" dt="2022-01-31T18:05:55.197" v="2095"/>
          <ac:picMkLst>
            <pc:docMk/>
            <pc:sldMk cId="3150471195" sldId="258"/>
            <ac:picMk id="10" creationId="{895FEDE9-984D-4BC4-8CC5-EDA25E46253C}"/>
          </ac:picMkLst>
        </pc:picChg>
      </pc:sldChg>
      <pc:sldChg chg="new del">
        <pc:chgData name="Matt Tanner" userId="S::matt.tanner@thelink.academy::87bacf5b-0882-44c8-8534-1768f8a61ebb" providerId="AD" clId="Web-{DDF86643-D98D-3930-E569-7812A93ED416}" dt="2022-01-31T14:18:27.228" v="18"/>
        <pc:sldMkLst>
          <pc:docMk/>
          <pc:sldMk cId="199787485" sldId="259"/>
        </pc:sldMkLst>
      </pc:sldChg>
      <pc:sldChg chg="new del">
        <pc:chgData name="Matt Tanner" userId="S::matt.tanner@thelink.academy::87bacf5b-0882-44c8-8534-1768f8a61ebb" providerId="AD" clId="Web-{DDF86643-D98D-3930-E569-7812A93ED416}" dt="2022-01-31T14:18:22.509" v="14"/>
        <pc:sldMkLst>
          <pc:docMk/>
          <pc:sldMk cId="3336522050" sldId="260"/>
        </pc:sldMkLst>
      </pc:sldChg>
      <pc:sldChg chg="addSp delSp modSp add replId">
        <pc:chgData name="Matt Tanner" userId="S::matt.tanner@thelink.academy::87bacf5b-0882-44c8-8534-1768f8a61ebb" providerId="AD" clId="Web-{DDF86643-D98D-3930-E569-7812A93ED416}" dt="2022-01-31T18:05:30.931" v="2091" actId="14100"/>
        <pc:sldMkLst>
          <pc:docMk/>
          <pc:sldMk cId="1970872665" sldId="261"/>
        </pc:sldMkLst>
        <pc:spChg chg="mod">
          <ac:chgData name="Matt Tanner" userId="S::matt.tanner@thelink.academy::87bacf5b-0882-44c8-8534-1768f8a61ebb" providerId="AD" clId="Web-{DDF86643-D98D-3930-E569-7812A93ED416}" dt="2022-01-31T15:26:54.513" v="1161" actId="20577"/>
          <ac:spMkLst>
            <pc:docMk/>
            <pc:sldMk cId="1970872665" sldId="261"/>
            <ac:spMk id="2" creationId="{DF0DDDC4-4118-410E-84BD-86BB57AAC98D}"/>
          </ac:spMkLst>
        </pc:spChg>
        <pc:spChg chg="add del mod">
          <ac:chgData name="Matt Tanner" userId="S::matt.tanner@thelink.academy::87bacf5b-0882-44c8-8534-1768f8a61ebb" providerId="AD" clId="Web-{DDF86643-D98D-3930-E569-7812A93ED416}" dt="2022-01-31T15:00:26.705" v="1019"/>
          <ac:spMkLst>
            <pc:docMk/>
            <pc:sldMk cId="1970872665" sldId="261"/>
            <ac:spMk id="6" creationId="{32E83DD5-0F9C-44F6-9813-27612ED748A4}"/>
          </ac:spMkLst>
        </pc:spChg>
        <pc:spChg chg="add mod">
          <ac:chgData name="Matt Tanner" userId="S::matt.tanner@thelink.academy::87bacf5b-0882-44c8-8534-1768f8a61ebb" providerId="AD" clId="Web-{DDF86643-D98D-3930-E569-7812A93ED416}" dt="2022-01-31T18:04:29.413" v="2073" actId="20577"/>
          <ac:spMkLst>
            <pc:docMk/>
            <pc:sldMk cId="1970872665" sldId="261"/>
            <ac:spMk id="16" creationId="{1EB86FA9-3A4C-4FAF-8AC1-365E4CC1436D}"/>
          </ac:spMkLst>
        </pc:spChg>
        <pc:spChg chg="add mod">
          <ac:chgData name="Matt Tanner" userId="S::matt.tanner@thelink.academy::87bacf5b-0882-44c8-8534-1768f8a61ebb" providerId="AD" clId="Web-{DDF86643-D98D-3930-E569-7812A93ED416}" dt="2022-01-31T18:04:26.679" v="2071" actId="20577"/>
          <ac:spMkLst>
            <pc:docMk/>
            <pc:sldMk cId="1970872665" sldId="261"/>
            <ac:spMk id="17" creationId="{6A9F2546-7CF4-43C3-A892-F4DE93EF46B2}"/>
          </ac:spMkLst>
        </pc:spChg>
        <pc:spChg chg="add mod">
          <ac:chgData name="Matt Tanner" userId="S::matt.tanner@thelink.academy::87bacf5b-0882-44c8-8534-1768f8a61ebb" providerId="AD" clId="Web-{DDF86643-D98D-3930-E569-7812A93ED416}" dt="2022-01-31T18:04:55.289" v="2082" actId="20577"/>
          <ac:spMkLst>
            <pc:docMk/>
            <pc:sldMk cId="1970872665" sldId="261"/>
            <ac:spMk id="18" creationId="{ECC38435-64A5-4A39-B4C0-71CD2800081A}"/>
          </ac:spMkLst>
        </pc:spChg>
        <pc:spChg chg="add mod">
          <ac:chgData name="Matt Tanner" userId="S::matt.tanner@thelink.academy::87bacf5b-0882-44c8-8534-1768f8a61ebb" providerId="AD" clId="Web-{DDF86643-D98D-3930-E569-7812A93ED416}" dt="2022-01-31T18:05:30.931" v="2091" actId="14100"/>
          <ac:spMkLst>
            <pc:docMk/>
            <pc:sldMk cId="1970872665" sldId="261"/>
            <ac:spMk id="19" creationId="{0ABBDECC-297C-4C49-BCE8-72AFAF1406FD}"/>
          </ac:spMkLst>
        </pc:spChg>
        <pc:spChg chg="add del mod">
          <ac:chgData name="Matt Tanner" userId="S::matt.tanner@thelink.academy::87bacf5b-0882-44c8-8534-1768f8a61ebb" providerId="AD" clId="Web-{DDF86643-D98D-3930-E569-7812A93ED416}" dt="2022-01-31T18:05:00.680" v="2084"/>
          <ac:spMkLst>
            <pc:docMk/>
            <pc:sldMk cId="1970872665" sldId="261"/>
            <ac:spMk id="20" creationId="{2E17C6C6-2909-4FA7-A708-595059C274E0}"/>
          </ac:spMkLst>
        </pc:spChg>
        <pc:spChg chg="add del">
          <ac:chgData name="Matt Tanner" userId="S::matt.tanner@thelink.academy::87bacf5b-0882-44c8-8534-1768f8a61ebb" providerId="AD" clId="Web-{DDF86643-D98D-3930-E569-7812A93ED416}" dt="2022-01-31T15:06:40.179" v="1068"/>
          <ac:spMkLst>
            <pc:docMk/>
            <pc:sldMk cId="1970872665" sldId="261"/>
            <ac:spMk id="21" creationId="{D677170D-09C7-4BAE-A962-F92085778959}"/>
          </ac:spMkLst>
        </pc:spChg>
        <pc:spChg chg="add del mod">
          <ac:chgData name="Matt Tanner" userId="S::matt.tanner@thelink.academy::87bacf5b-0882-44c8-8534-1768f8a61ebb" providerId="AD" clId="Web-{DDF86643-D98D-3930-E569-7812A93ED416}" dt="2022-01-31T18:04:56.086" v="2083"/>
          <ac:spMkLst>
            <pc:docMk/>
            <pc:sldMk cId="1970872665" sldId="261"/>
            <ac:spMk id="22" creationId="{3667BBDA-2CC1-430B-AC5F-F965266DA549}"/>
          </ac:spMkLst>
        </pc:spChg>
        <pc:spChg chg="add del mod">
          <ac:chgData name="Matt Tanner" userId="S::matt.tanner@thelink.academy::87bacf5b-0882-44c8-8534-1768f8a61ebb" providerId="AD" clId="Web-{DDF86643-D98D-3930-E569-7812A93ED416}" dt="2022-01-31T18:05:03.336" v="2085"/>
          <ac:spMkLst>
            <pc:docMk/>
            <pc:sldMk cId="1970872665" sldId="261"/>
            <ac:spMk id="23" creationId="{68EAF8E1-068A-4CD5-8E65-6BA84C3F4512}"/>
          </ac:spMkLst>
        </pc:spChg>
        <pc:graphicFrameChg chg="add del mod modGraphic">
          <ac:chgData name="Matt Tanner" userId="S::matt.tanner@thelink.academy::87bacf5b-0882-44c8-8534-1768f8a61ebb" providerId="AD" clId="Web-{DDF86643-D98D-3930-E569-7812A93ED416}" dt="2022-01-31T14:43:50.244" v="650"/>
          <ac:graphicFrameMkLst>
            <pc:docMk/>
            <pc:sldMk cId="1970872665" sldId="261"/>
            <ac:graphicFrameMk id="5" creationId="{C1E49ABE-B4D2-4A18-8AA6-AFC4A8BF8FE4}"/>
          </ac:graphicFrameMkLst>
        </pc:graphicFrameChg>
        <pc:graphicFrameChg chg="add del mod">
          <ac:chgData name="Matt Tanner" userId="S::matt.tanner@thelink.academy::87bacf5b-0882-44c8-8534-1768f8a61ebb" providerId="AD" clId="Web-{DDF86643-D98D-3930-E569-7812A93ED416}" dt="2022-01-31T14:44:02.760" v="657"/>
          <ac:graphicFrameMkLst>
            <pc:docMk/>
            <pc:sldMk cId="1970872665" sldId="261"/>
            <ac:graphicFrameMk id="10" creationId="{6D1AF298-AC97-490C-824D-19ED44AFCBE6}"/>
          </ac:graphicFrameMkLst>
        </pc:graphicFrameChg>
        <pc:graphicFrameChg chg="add del mod">
          <ac:chgData name="Matt Tanner" userId="S::matt.tanner@thelink.academy::87bacf5b-0882-44c8-8534-1768f8a61ebb" providerId="AD" clId="Web-{DDF86643-D98D-3930-E569-7812A93ED416}" dt="2022-01-31T14:44:10.948" v="661"/>
          <ac:graphicFrameMkLst>
            <pc:docMk/>
            <pc:sldMk cId="1970872665" sldId="261"/>
            <ac:graphicFrameMk id="14" creationId="{2A52B3FE-0912-4A06-AA7D-45DAA95E827E}"/>
          </ac:graphicFrameMkLst>
        </pc:graphicFrameChg>
        <pc:picChg chg="add mod">
          <ac:chgData name="Matt Tanner" userId="S::matt.tanner@thelink.academy::87bacf5b-0882-44c8-8534-1768f8a61ebb" providerId="AD" clId="Web-{DDF86643-D98D-3930-E569-7812A93ED416}" dt="2022-01-31T18:02:56.489" v="2054" actId="1076"/>
          <ac:picMkLst>
            <pc:docMk/>
            <pc:sldMk cId="1970872665" sldId="261"/>
            <ac:picMk id="3" creationId="{C8EC30FB-4E36-4697-816B-7F6E6308F403}"/>
          </ac:picMkLst>
        </pc:picChg>
        <pc:picChg chg="del">
          <ac:chgData name="Matt Tanner" userId="S::matt.tanner@thelink.academy::87bacf5b-0882-44c8-8534-1768f8a61ebb" providerId="AD" clId="Web-{DDF86643-D98D-3930-E569-7812A93ED416}" dt="2022-01-31T14:20:15.327" v="19"/>
          <ac:picMkLst>
            <pc:docMk/>
            <pc:sldMk cId="1970872665" sldId="261"/>
            <ac:picMk id="4" creationId="{634DFF73-49AC-4BFE-80B8-9141D6B437D3}"/>
          </ac:picMkLst>
        </pc:picChg>
      </pc:sldChg>
      <pc:sldChg chg="addSp delSp modSp add replId">
        <pc:chgData name="Matt Tanner" userId="S::matt.tanner@thelink.academy::87bacf5b-0882-44c8-8534-1768f8a61ebb" providerId="AD" clId="Web-{DDF86643-D98D-3930-E569-7812A93ED416}" dt="2022-01-31T18:01:33.674" v="2030"/>
        <pc:sldMkLst>
          <pc:docMk/>
          <pc:sldMk cId="3135566371" sldId="262"/>
        </pc:sldMkLst>
        <pc:spChg chg="mod">
          <ac:chgData name="Matt Tanner" userId="S::matt.tanner@thelink.academy::87bacf5b-0882-44c8-8534-1768f8a61ebb" providerId="AD" clId="Web-{DDF86643-D98D-3930-E569-7812A93ED416}" dt="2022-01-31T15:22:49.046" v="1123" actId="20577"/>
          <ac:spMkLst>
            <pc:docMk/>
            <pc:sldMk cId="3135566371" sldId="262"/>
            <ac:spMk id="2" creationId="{DF0DDDC4-4118-410E-84BD-86BB57AAC98D}"/>
          </ac:spMkLst>
        </pc:spChg>
        <pc:spChg chg="add mod">
          <ac:chgData name="Matt Tanner" userId="S::matt.tanner@thelink.academy::87bacf5b-0882-44c8-8534-1768f8a61ebb" providerId="AD" clId="Web-{DDF86643-D98D-3930-E569-7812A93ED416}" dt="2022-01-31T15:33:56.411" v="1253" actId="1076"/>
          <ac:spMkLst>
            <pc:docMk/>
            <pc:sldMk cId="3135566371" sldId="262"/>
            <ac:spMk id="7" creationId="{345684D3-1791-479B-BE8E-9EA0FFCAC84C}"/>
          </ac:spMkLst>
        </pc:spChg>
        <pc:graphicFrameChg chg="add mod modGraphic">
          <ac:chgData name="Matt Tanner" userId="S::matt.tanner@thelink.academy::87bacf5b-0882-44c8-8534-1768f8a61ebb" providerId="AD" clId="Web-{DDF86643-D98D-3930-E569-7812A93ED416}" dt="2022-01-31T18:01:33.674" v="2030"/>
          <ac:graphicFrameMkLst>
            <pc:docMk/>
            <pc:sldMk cId="3135566371" sldId="262"/>
            <ac:graphicFrameMk id="6" creationId="{F5E7D04A-773A-4366-981D-9E49581078C8}"/>
          </ac:graphicFrameMkLst>
        </pc:graphicFrameChg>
        <pc:picChg chg="add del">
          <ac:chgData name="Matt Tanner" userId="S::matt.tanner@thelink.academy::87bacf5b-0882-44c8-8534-1768f8a61ebb" providerId="AD" clId="Web-{DDF86643-D98D-3930-E569-7812A93ED416}" dt="2022-01-31T15:20:00.802" v="1083"/>
          <ac:picMkLst>
            <pc:docMk/>
            <pc:sldMk cId="3135566371" sldId="262"/>
            <ac:picMk id="3" creationId="{750094D8-AA03-4DDB-A51D-90F502579A4C}"/>
          </ac:picMkLst>
        </pc:picChg>
        <pc:picChg chg="del">
          <ac:chgData name="Matt Tanner" userId="S::matt.tanner@thelink.academy::87bacf5b-0882-44c8-8534-1768f8a61ebb" providerId="AD" clId="Web-{DDF86643-D98D-3930-E569-7812A93ED416}" dt="2022-01-31T15:19:46.457" v="1079"/>
          <ac:picMkLst>
            <pc:docMk/>
            <pc:sldMk cId="3135566371" sldId="262"/>
            <ac:picMk id="4" creationId="{634DFF73-49AC-4BFE-80B8-9141D6B437D3}"/>
          </ac:picMkLst>
        </pc:picChg>
      </pc:sldChg>
      <pc:sldChg chg="addSp delSp modSp add replId">
        <pc:chgData name="Matt Tanner" userId="S::matt.tanner@thelink.academy::87bacf5b-0882-44c8-8534-1768f8a61ebb" providerId="AD" clId="Web-{DDF86643-D98D-3930-E569-7812A93ED416}" dt="2022-01-31T15:23:52.518" v="1133"/>
        <pc:sldMkLst>
          <pc:docMk/>
          <pc:sldMk cId="69716561" sldId="263"/>
        </pc:sldMkLst>
        <pc:spChg chg="mod">
          <ac:chgData name="Matt Tanner" userId="S::matt.tanner@thelink.academy::87bacf5b-0882-44c8-8534-1768f8a61ebb" providerId="AD" clId="Web-{DDF86643-D98D-3930-E569-7812A93ED416}" dt="2022-01-31T14:27:07.797" v="291" actId="20577"/>
          <ac:spMkLst>
            <pc:docMk/>
            <pc:sldMk cId="69716561" sldId="263"/>
            <ac:spMk id="2" creationId="{DF0DDDC4-4118-410E-84BD-86BB57AAC98D}"/>
          </ac:spMkLst>
        </pc:spChg>
        <pc:spChg chg="add del mod">
          <ac:chgData name="Matt Tanner" userId="S::matt.tanner@thelink.academy::87bacf5b-0882-44c8-8534-1768f8a61ebb" providerId="AD" clId="Web-{DDF86643-D98D-3930-E569-7812A93ED416}" dt="2022-01-31T14:28:14.364" v="312"/>
          <ac:spMkLst>
            <pc:docMk/>
            <pc:sldMk cId="69716561" sldId="263"/>
            <ac:spMk id="3" creationId="{71810075-3C45-4B2F-BAB4-BB311E6B92BF}"/>
          </ac:spMkLst>
        </pc:spChg>
        <pc:spChg chg="add del mod">
          <ac:chgData name="Matt Tanner" userId="S::matt.tanner@thelink.academy::87bacf5b-0882-44c8-8534-1768f8a61ebb" providerId="AD" clId="Web-{DDF86643-D98D-3930-E569-7812A93ED416}" dt="2022-01-31T14:29:50.713" v="333"/>
          <ac:spMkLst>
            <pc:docMk/>
            <pc:sldMk cId="69716561" sldId="263"/>
            <ac:spMk id="5" creationId="{A0421047-681A-478F-898A-993CB4058D37}"/>
          </ac:spMkLst>
        </pc:spChg>
        <pc:spChg chg="add mod">
          <ac:chgData name="Matt Tanner" userId="S::matt.tanner@thelink.academy::87bacf5b-0882-44c8-8534-1768f8a61ebb" providerId="AD" clId="Web-{DDF86643-D98D-3930-E569-7812A93ED416}" dt="2022-01-31T14:32:40.144" v="367" actId="20577"/>
          <ac:spMkLst>
            <pc:docMk/>
            <pc:sldMk cId="69716561" sldId="263"/>
            <ac:spMk id="10" creationId="{F6A48A89-AF5D-4951-9954-5071F72AF66A}"/>
          </ac:spMkLst>
        </pc:spChg>
        <pc:spChg chg="add mod">
          <ac:chgData name="Matt Tanner" userId="S::matt.tanner@thelink.academy::87bacf5b-0882-44c8-8534-1768f8a61ebb" providerId="AD" clId="Web-{DDF86643-D98D-3930-E569-7812A93ED416}" dt="2022-01-31T14:32:51.051" v="375" actId="20577"/>
          <ac:spMkLst>
            <pc:docMk/>
            <pc:sldMk cId="69716561" sldId="263"/>
            <ac:spMk id="12" creationId="{98A006DD-284C-4C78-BD29-7A21B271325E}"/>
          </ac:spMkLst>
        </pc:spChg>
        <pc:spChg chg="add mod">
          <ac:chgData name="Matt Tanner" userId="S::matt.tanner@thelink.academy::87bacf5b-0882-44c8-8534-1768f8a61ebb" providerId="AD" clId="Web-{DDF86643-D98D-3930-E569-7812A93ED416}" dt="2022-01-31T14:34:06.524" v="393" actId="20577"/>
          <ac:spMkLst>
            <pc:docMk/>
            <pc:sldMk cId="69716561" sldId="263"/>
            <ac:spMk id="14" creationId="{2AD3C27F-2CD3-4FF1-94E6-DA9D88B3D2C4}"/>
          </ac:spMkLst>
        </pc:spChg>
        <pc:spChg chg="add mod">
          <ac:chgData name="Matt Tanner" userId="S::matt.tanner@thelink.academy::87bacf5b-0882-44c8-8534-1768f8a61ebb" providerId="AD" clId="Web-{DDF86643-D98D-3930-E569-7812A93ED416}" dt="2022-01-31T14:33:52.945" v="388"/>
          <ac:spMkLst>
            <pc:docMk/>
            <pc:sldMk cId="69716561" sldId="263"/>
            <ac:spMk id="16" creationId="{4EBC4181-A50B-415F-9D6D-83143410431E}"/>
          </ac:spMkLst>
        </pc:spChg>
        <pc:picChg chg="del">
          <ac:chgData name="Matt Tanner" userId="S::matt.tanner@thelink.academy::87bacf5b-0882-44c8-8534-1768f8a61ebb" providerId="AD" clId="Web-{DDF86643-D98D-3930-E569-7812A93ED416}" dt="2022-01-31T14:26:58.125" v="281"/>
          <ac:picMkLst>
            <pc:docMk/>
            <pc:sldMk cId="69716561" sldId="263"/>
            <ac:picMk id="4" creationId="{634DFF73-49AC-4BFE-80B8-9141D6B437D3}"/>
          </ac:picMkLst>
        </pc:picChg>
        <pc:picChg chg="add del">
          <ac:chgData name="Matt Tanner" userId="S::matt.tanner@thelink.academy::87bacf5b-0882-44c8-8534-1768f8a61ebb" providerId="AD" clId="Web-{DDF86643-D98D-3930-E569-7812A93ED416}" dt="2022-01-31T15:23:51.705" v="1132"/>
          <ac:picMkLst>
            <pc:docMk/>
            <pc:sldMk cId="69716561" sldId="263"/>
            <ac:picMk id="6" creationId="{097AC77E-D849-44C4-B832-BA13AEBE64F2}"/>
          </ac:picMkLst>
        </pc:picChg>
        <pc:picChg chg="add">
          <ac:chgData name="Matt Tanner" userId="S::matt.tanner@thelink.academy::87bacf5b-0882-44c8-8534-1768f8a61ebb" providerId="AD" clId="Web-{DDF86643-D98D-3930-E569-7812A93ED416}" dt="2022-01-31T15:23:52.518" v="1133"/>
          <ac:picMkLst>
            <pc:docMk/>
            <pc:sldMk cId="69716561" sldId="263"/>
            <ac:picMk id="7" creationId="{F229468B-B1B3-47F0-9CEF-0F1FC85FDEFB}"/>
          </ac:picMkLst>
        </pc:picChg>
      </pc:sldChg>
      <pc:sldChg chg="addSp delSp modSp add replId">
        <pc:chgData name="Matt Tanner" userId="S::matt.tanner@thelink.academy::87bacf5b-0882-44c8-8534-1768f8a61ebb" providerId="AD" clId="Web-{DDF86643-D98D-3930-E569-7812A93ED416}" dt="2022-01-31T15:24:12.488" v="1141"/>
        <pc:sldMkLst>
          <pc:docMk/>
          <pc:sldMk cId="2455026693" sldId="264"/>
        </pc:sldMkLst>
        <pc:spChg chg="add mod">
          <ac:chgData name="Matt Tanner" userId="S::matt.tanner@thelink.academy::87bacf5b-0882-44c8-8534-1768f8a61ebb" providerId="AD" clId="Web-{DDF86643-D98D-3930-E569-7812A93ED416}" dt="2022-01-31T14:28:24.552" v="315" actId="1076"/>
          <ac:spMkLst>
            <pc:docMk/>
            <pc:sldMk cId="2455026693" sldId="264"/>
            <ac:spMk id="8" creationId="{22CC763A-75CD-4C3E-B41C-A21E49482011}"/>
          </ac:spMkLst>
        </pc:spChg>
        <pc:picChg chg="add del">
          <ac:chgData name="Matt Tanner" userId="S::matt.tanner@thelink.academy::87bacf5b-0882-44c8-8534-1768f8a61ebb" providerId="AD" clId="Web-{DDF86643-D98D-3930-E569-7812A93ED416}" dt="2022-01-31T15:24:11.378" v="1140"/>
          <ac:picMkLst>
            <pc:docMk/>
            <pc:sldMk cId="2455026693" sldId="264"/>
            <ac:picMk id="3" creationId="{E5170453-4459-4690-B554-E850B7489BBD}"/>
          </ac:picMkLst>
        </pc:picChg>
        <pc:picChg chg="del">
          <ac:chgData name="Matt Tanner" userId="S::matt.tanner@thelink.academy::87bacf5b-0882-44c8-8534-1768f8a61ebb" providerId="AD" clId="Web-{DDF86643-D98D-3930-E569-7812A93ED416}" dt="2022-01-31T14:28:17.426" v="313"/>
          <ac:picMkLst>
            <pc:docMk/>
            <pc:sldMk cId="2455026693" sldId="264"/>
            <ac:picMk id="4" creationId="{634DFF73-49AC-4BFE-80B8-9141D6B437D3}"/>
          </ac:picMkLst>
        </pc:picChg>
        <pc:picChg chg="add">
          <ac:chgData name="Matt Tanner" userId="S::matt.tanner@thelink.academy::87bacf5b-0882-44c8-8534-1768f8a61ebb" providerId="AD" clId="Web-{DDF86643-D98D-3930-E569-7812A93ED416}" dt="2022-01-31T15:24:12.488" v="1141"/>
          <ac:picMkLst>
            <pc:docMk/>
            <pc:sldMk cId="2455026693" sldId="264"/>
            <ac:picMk id="5" creationId="{D7760B00-BAB3-48E3-BE54-79782E57DB3A}"/>
          </ac:picMkLst>
        </pc:picChg>
      </pc:sldChg>
      <pc:sldChg chg="addSp delSp modSp add ord replId">
        <pc:chgData name="Matt Tanner" userId="S::matt.tanner@thelink.academy::87bacf5b-0882-44c8-8534-1768f8a61ebb" providerId="AD" clId="Web-{DDF86643-D98D-3930-E569-7812A93ED416}" dt="2022-01-31T18:29:56.555" v="2698" actId="20577"/>
        <pc:sldMkLst>
          <pc:docMk/>
          <pc:sldMk cId="3117557849" sldId="265"/>
        </pc:sldMkLst>
        <pc:spChg chg="mod">
          <ac:chgData name="Matt Tanner" userId="S::matt.tanner@thelink.academy::87bacf5b-0882-44c8-8534-1768f8a61ebb" providerId="AD" clId="Web-{DDF86643-D98D-3930-E569-7812A93ED416}" dt="2022-01-31T15:24:55.475" v="1152" actId="20577"/>
          <ac:spMkLst>
            <pc:docMk/>
            <pc:sldMk cId="3117557849" sldId="265"/>
            <ac:spMk id="2" creationId="{DF0DDDC4-4118-410E-84BD-86BB57AAC98D}"/>
          </ac:spMkLst>
        </pc:spChg>
        <pc:spChg chg="add mod">
          <ac:chgData name="Matt Tanner" userId="S::matt.tanner@thelink.academy::87bacf5b-0882-44c8-8534-1768f8a61ebb" providerId="AD" clId="Web-{DDF86643-D98D-3930-E569-7812A93ED416}" dt="2022-01-31T14:21:16.377" v="33" actId="20577"/>
          <ac:spMkLst>
            <pc:docMk/>
            <pc:sldMk cId="3117557849" sldId="265"/>
            <ac:spMk id="3" creationId="{E21131F9-33B6-42E5-8184-99CC014E5ED0}"/>
          </ac:spMkLst>
        </pc:spChg>
        <pc:spChg chg="add del mod">
          <ac:chgData name="Matt Tanner" userId="S::matt.tanner@thelink.academy::87bacf5b-0882-44c8-8534-1768f8a61ebb" providerId="AD" clId="Web-{DDF86643-D98D-3930-E569-7812A93ED416}" dt="2022-01-31T14:21:23.346" v="37"/>
          <ac:spMkLst>
            <pc:docMk/>
            <pc:sldMk cId="3117557849" sldId="265"/>
            <ac:spMk id="6" creationId="{5C0BC0D3-3F77-468D-8979-82B8C078CD45}"/>
          </ac:spMkLst>
        </pc:spChg>
        <pc:spChg chg="add mod">
          <ac:chgData name="Matt Tanner" userId="S::matt.tanner@thelink.academy::87bacf5b-0882-44c8-8534-1768f8a61ebb" providerId="AD" clId="Web-{DDF86643-D98D-3930-E569-7812A93ED416}" dt="2022-01-31T18:29:56.555" v="2698" actId="20577"/>
          <ac:spMkLst>
            <pc:docMk/>
            <pc:sldMk cId="3117557849" sldId="265"/>
            <ac:spMk id="7" creationId="{DFAB9C30-6C30-4739-AFE9-A998964DD567}"/>
          </ac:spMkLst>
        </pc:spChg>
        <pc:graphicFrameChg chg="add del mod modGraphic">
          <ac:chgData name="Matt Tanner" userId="S::matt.tanner@thelink.academy::87bacf5b-0882-44c8-8534-1768f8a61ebb" providerId="AD" clId="Web-{DDF86643-D98D-3930-E569-7812A93ED416}" dt="2022-01-31T14:21:53.614" v="49"/>
          <ac:graphicFrameMkLst>
            <pc:docMk/>
            <pc:sldMk cId="3117557849" sldId="265"/>
            <ac:graphicFrameMk id="5" creationId="{699FE910-06E9-470B-99E1-53A9795A4071}"/>
          </ac:graphicFrameMkLst>
        </pc:graphicFrameChg>
        <pc:picChg chg="add mod">
          <ac:chgData name="Matt Tanner" userId="S::matt.tanner@thelink.academy::87bacf5b-0882-44c8-8534-1768f8a61ebb" providerId="AD" clId="Web-{DDF86643-D98D-3930-E569-7812A93ED416}" dt="2022-01-31T15:23:21.657" v="1125" actId="1076"/>
          <ac:picMkLst>
            <pc:docMk/>
            <pc:sldMk cId="3117557849" sldId="265"/>
            <ac:picMk id="4" creationId="{F31673DC-E9F5-432B-8A44-B0C6A6DA426C}"/>
          </ac:picMkLst>
        </pc:picChg>
      </pc:sldChg>
      <pc:sldChg chg="addSp delSp modSp new mod setBg">
        <pc:chgData name="Matt Tanner" userId="S::matt.tanner@thelink.academy::87bacf5b-0882-44c8-8534-1768f8a61ebb" providerId="AD" clId="Web-{DDF86643-D98D-3930-E569-7812A93ED416}" dt="2022-01-31T15:23:56.987" v="1135"/>
        <pc:sldMkLst>
          <pc:docMk/>
          <pc:sldMk cId="2197001669" sldId="266"/>
        </pc:sldMkLst>
        <pc:spChg chg="mod">
          <ac:chgData name="Matt Tanner" userId="S::matt.tanner@thelink.academy::87bacf5b-0882-44c8-8534-1768f8a61ebb" providerId="AD" clId="Web-{DDF86643-D98D-3930-E569-7812A93ED416}" dt="2022-01-31T14:35:05.137" v="413"/>
          <ac:spMkLst>
            <pc:docMk/>
            <pc:sldMk cId="2197001669" sldId="266"/>
            <ac:spMk id="2" creationId="{B9EDFB6E-7083-4E05-A68B-174193C45D76}"/>
          </ac:spMkLst>
        </pc:spChg>
        <pc:spChg chg="add del mod">
          <ac:chgData name="Matt Tanner" userId="S::matt.tanner@thelink.academy::87bacf5b-0882-44c8-8534-1768f8a61ebb" providerId="AD" clId="Web-{DDF86643-D98D-3930-E569-7812A93ED416}" dt="2022-01-31T14:35:05.137" v="413"/>
          <ac:spMkLst>
            <pc:docMk/>
            <pc:sldMk cId="2197001669" sldId="266"/>
            <ac:spMk id="3" creationId="{FE1C81B8-CB94-45B9-ADC9-2119EFA78852}"/>
          </ac:spMkLst>
        </pc:spChg>
        <pc:spChg chg="add del">
          <ac:chgData name="Matt Tanner" userId="S::matt.tanner@thelink.academy::87bacf5b-0882-44c8-8534-1768f8a61ebb" providerId="AD" clId="Web-{DDF86643-D98D-3930-E569-7812A93ED416}" dt="2022-01-31T14:35:05.137" v="412"/>
          <ac:spMkLst>
            <pc:docMk/>
            <pc:sldMk cId="2197001669" sldId="266"/>
            <ac:spMk id="8" creationId="{09588DA8-065E-4F6F-8EFD-43104AB2E0CF}"/>
          </ac:spMkLst>
        </pc:spChg>
        <pc:spChg chg="add del">
          <ac:chgData name="Matt Tanner" userId="S::matt.tanner@thelink.academy::87bacf5b-0882-44c8-8534-1768f8a61ebb" providerId="AD" clId="Web-{DDF86643-D98D-3930-E569-7812A93ED416}" dt="2022-01-31T14:35:05.137" v="412"/>
          <ac:spMkLst>
            <pc:docMk/>
            <pc:sldMk cId="2197001669" sldId="266"/>
            <ac:spMk id="10" creationId="{C4285719-470E-454C-AF62-8323075F1F5B}"/>
          </ac:spMkLst>
        </pc:spChg>
        <pc:spChg chg="add del">
          <ac:chgData name="Matt Tanner" userId="S::matt.tanner@thelink.academy::87bacf5b-0882-44c8-8534-1768f8a61ebb" providerId="AD" clId="Web-{DDF86643-D98D-3930-E569-7812A93ED416}" dt="2022-01-31T14:35:05.137" v="412"/>
          <ac:spMkLst>
            <pc:docMk/>
            <pc:sldMk cId="2197001669" sldId="266"/>
            <ac:spMk id="12" creationId="{CD9FE4EF-C4D8-49A0-B2FF-81D8DB7D8A24}"/>
          </ac:spMkLst>
        </pc:spChg>
        <pc:spChg chg="add del">
          <ac:chgData name="Matt Tanner" userId="S::matt.tanner@thelink.academy::87bacf5b-0882-44c8-8534-1768f8a61ebb" providerId="AD" clId="Web-{DDF86643-D98D-3930-E569-7812A93ED416}" dt="2022-01-31T14:35:05.137" v="412"/>
          <ac:spMkLst>
            <pc:docMk/>
            <pc:sldMk cId="2197001669" sldId="266"/>
            <ac:spMk id="14" creationId="{4300840D-0A0B-4512-BACA-B439D5B9C57C}"/>
          </ac:spMkLst>
        </pc:spChg>
        <pc:spChg chg="add del">
          <ac:chgData name="Matt Tanner" userId="S::matt.tanner@thelink.academy::87bacf5b-0882-44c8-8534-1768f8a61ebb" providerId="AD" clId="Web-{DDF86643-D98D-3930-E569-7812A93ED416}" dt="2022-01-31T14:35:05.137" v="412"/>
          <ac:spMkLst>
            <pc:docMk/>
            <pc:sldMk cId="2197001669" sldId="266"/>
            <ac:spMk id="16" creationId="{D2B78728-A580-49A7-84F9-6EF6F583ADE0}"/>
          </ac:spMkLst>
        </pc:spChg>
        <pc:spChg chg="add del">
          <ac:chgData name="Matt Tanner" userId="S::matt.tanner@thelink.academy::87bacf5b-0882-44c8-8534-1768f8a61ebb" providerId="AD" clId="Web-{DDF86643-D98D-3930-E569-7812A93ED416}" dt="2022-01-31T14:35:05.137" v="412"/>
          <ac:spMkLst>
            <pc:docMk/>
            <pc:sldMk cId="2197001669" sldId="266"/>
            <ac:spMk id="18" creationId="{38FAA1A1-D861-433F-88FA-1E9D6FD31D11}"/>
          </ac:spMkLst>
        </pc:spChg>
        <pc:spChg chg="add del">
          <ac:chgData name="Matt Tanner" userId="S::matt.tanner@thelink.academy::87bacf5b-0882-44c8-8534-1768f8a61ebb" providerId="AD" clId="Web-{DDF86643-D98D-3930-E569-7812A93ED416}" dt="2022-01-31T14:35:05.137" v="412"/>
          <ac:spMkLst>
            <pc:docMk/>
            <pc:sldMk cId="2197001669" sldId="266"/>
            <ac:spMk id="20" creationId="{8D71EDA1-87BF-4D5D-AB79-F346FD19278A}"/>
          </ac:spMkLst>
        </pc:spChg>
        <pc:spChg chg="add">
          <ac:chgData name="Matt Tanner" userId="S::matt.tanner@thelink.academy::87bacf5b-0882-44c8-8534-1768f8a61ebb" providerId="AD" clId="Web-{DDF86643-D98D-3930-E569-7812A93ED416}" dt="2022-01-31T14:35:05.137" v="413"/>
          <ac:spMkLst>
            <pc:docMk/>
            <pc:sldMk cId="2197001669" sldId="266"/>
            <ac:spMk id="22" creationId="{1B15ED52-F352-441B-82BF-E0EA34836D08}"/>
          </ac:spMkLst>
        </pc:spChg>
        <pc:spChg chg="add">
          <ac:chgData name="Matt Tanner" userId="S::matt.tanner@thelink.academy::87bacf5b-0882-44c8-8534-1768f8a61ebb" providerId="AD" clId="Web-{DDF86643-D98D-3930-E569-7812A93ED416}" dt="2022-01-31T14:35:05.137" v="413"/>
          <ac:spMkLst>
            <pc:docMk/>
            <pc:sldMk cId="2197001669" sldId="266"/>
            <ac:spMk id="23" creationId="{3B2E3793-BFE6-45A2-9B7B-E18844431C99}"/>
          </ac:spMkLst>
        </pc:spChg>
        <pc:spChg chg="add">
          <ac:chgData name="Matt Tanner" userId="S::matt.tanner@thelink.academy::87bacf5b-0882-44c8-8534-1768f8a61ebb" providerId="AD" clId="Web-{DDF86643-D98D-3930-E569-7812A93ED416}" dt="2022-01-31T14:35:05.137" v="413"/>
          <ac:spMkLst>
            <pc:docMk/>
            <pc:sldMk cId="2197001669" sldId="266"/>
            <ac:spMk id="24" creationId="{BC4C4868-CB8F-4AF9-9CDB-8108F2C19B67}"/>
          </ac:spMkLst>
        </pc:spChg>
        <pc:spChg chg="add">
          <ac:chgData name="Matt Tanner" userId="S::matt.tanner@thelink.academy::87bacf5b-0882-44c8-8534-1768f8a61ebb" providerId="AD" clId="Web-{DDF86643-D98D-3930-E569-7812A93ED416}" dt="2022-01-31T14:35:05.137" v="413"/>
          <ac:spMkLst>
            <pc:docMk/>
            <pc:sldMk cId="2197001669" sldId="266"/>
            <ac:spMk id="25" creationId="{375E0459-6403-40CD-989D-56A4407CA12E}"/>
          </ac:spMkLst>
        </pc:spChg>
        <pc:spChg chg="add">
          <ac:chgData name="Matt Tanner" userId="S::matt.tanner@thelink.academy::87bacf5b-0882-44c8-8534-1768f8a61ebb" providerId="AD" clId="Web-{DDF86643-D98D-3930-E569-7812A93ED416}" dt="2022-01-31T14:35:05.137" v="413"/>
          <ac:spMkLst>
            <pc:docMk/>
            <pc:sldMk cId="2197001669" sldId="266"/>
            <ac:spMk id="26" creationId="{53E5B1A8-3AC9-4BD1-9BBC-78CA94F2D1BA}"/>
          </ac:spMkLst>
        </pc:spChg>
        <pc:picChg chg="add del">
          <ac:chgData name="Matt Tanner" userId="S::matt.tanner@thelink.academy::87bacf5b-0882-44c8-8534-1768f8a61ebb" providerId="AD" clId="Web-{DDF86643-D98D-3930-E569-7812A93ED416}" dt="2022-01-31T15:23:55.909" v="1134"/>
          <ac:picMkLst>
            <pc:docMk/>
            <pc:sldMk cId="2197001669" sldId="266"/>
            <ac:picMk id="4" creationId="{20D19CC4-96BF-4B60-B06F-6900331C076A}"/>
          </ac:picMkLst>
        </pc:picChg>
        <pc:picChg chg="add">
          <ac:chgData name="Matt Tanner" userId="S::matt.tanner@thelink.academy::87bacf5b-0882-44c8-8534-1768f8a61ebb" providerId="AD" clId="Web-{DDF86643-D98D-3930-E569-7812A93ED416}" dt="2022-01-31T15:23:56.987" v="1135"/>
          <ac:picMkLst>
            <pc:docMk/>
            <pc:sldMk cId="2197001669" sldId="266"/>
            <ac:picMk id="5" creationId="{B515BE13-91B6-4752-97BD-83E0CCA59836}"/>
          </ac:picMkLst>
        </pc:picChg>
      </pc:sldChg>
      <pc:sldChg chg="addSp delSp modSp add replId">
        <pc:chgData name="Matt Tanner" userId="S::matt.tanner@thelink.academy::87bacf5b-0882-44c8-8534-1768f8a61ebb" providerId="AD" clId="Web-{DDF86643-D98D-3930-E569-7812A93ED416}" dt="2022-01-31T15:24:02.519" v="1137"/>
        <pc:sldMkLst>
          <pc:docMk/>
          <pc:sldMk cId="1009097150" sldId="267"/>
        </pc:sldMkLst>
        <pc:spChg chg="mod">
          <ac:chgData name="Matt Tanner" userId="S::matt.tanner@thelink.academy::87bacf5b-0882-44c8-8534-1768f8a61ebb" providerId="AD" clId="Web-{DDF86643-D98D-3930-E569-7812A93ED416}" dt="2022-01-31T14:35:23.325" v="425" actId="20577"/>
          <ac:spMkLst>
            <pc:docMk/>
            <pc:sldMk cId="1009097150" sldId="267"/>
            <ac:spMk id="2" creationId="{B9EDFB6E-7083-4E05-A68B-174193C45D76}"/>
          </ac:spMkLst>
        </pc:spChg>
        <pc:spChg chg="mod">
          <ac:chgData name="Matt Tanner" userId="S::matt.tanner@thelink.academy::87bacf5b-0882-44c8-8534-1768f8a61ebb" providerId="AD" clId="Web-{DDF86643-D98D-3930-E569-7812A93ED416}" dt="2022-01-31T14:36:32.251" v="482" actId="20577"/>
          <ac:spMkLst>
            <pc:docMk/>
            <pc:sldMk cId="1009097150" sldId="267"/>
            <ac:spMk id="3" creationId="{FE1C81B8-CB94-45B9-ADC9-2119EFA78852}"/>
          </ac:spMkLst>
        </pc:spChg>
        <pc:picChg chg="add del">
          <ac:chgData name="Matt Tanner" userId="S::matt.tanner@thelink.academy::87bacf5b-0882-44c8-8534-1768f8a61ebb" providerId="AD" clId="Web-{DDF86643-D98D-3930-E569-7812A93ED416}" dt="2022-01-31T15:24:01.628" v="1136"/>
          <ac:picMkLst>
            <pc:docMk/>
            <pc:sldMk cId="1009097150" sldId="267"/>
            <ac:picMk id="4" creationId="{4A3A5148-06A0-4C11-BE3F-E810CFD48728}"/>
          </ac:picMkLst>
        </pc:picChg>
        <pc:picChg chg="add">
          <ac:chgData name="Matt Tanner" userId="S::matt.tanner@thelink.academy::87bacf5b-0882-44c8-8534-1768f8a61ebb" providerId="AD" clId="Web-{DDF86643-D98D-3930-E569-7812A93ED416}" dt="2022-01-31T15:24:02.519" v="1137"/>
          <ac:picMkLst>
            <pc:docMk/>
            <pc:sldMk cId="1009097150" sldId="267"/>
            <ac:picMk id="5" creationId="{91E43C00-6951-4B7A-9575-F901501993AB}"/>
          </ac:picMkLst>
        </pc:picChg>
      </pc:sldChg>
      <pc:sldChg chg="addSp delSp modSp add replId">
        <pc:chgData name="Matt Tanner" userId="S::matt.tanner@thelink.academy::87bacf5b-0882-44c8-8534-1768f8a61ebb" providerId="AD" clId="Web-{DDF86643-D98D-3930-E569-7812A93ED416}" dt="2022-01-31T15:24:05.566" v="1139"/>
        <pc:sldMkLst>
          <pc:docMk/>
          <pc:sldMk cId="4269022697" sldId="268"/>
        </pc:sldMkLst>
        <pc:spChg chg="mod">
          <ac:chgData name="Matt Tanner" userId="S::matt.tanner@thelink.academy::87bacf5b-0882-44c8-8534-1768f8a61ebb" providerId="AD" clId="Web-{DDF86643-D98D-3930-E569-7812A93ED416}" dt="2022-01-31T14:37:33.082" v="499" actId="20577"/>
          <ac:spMkLst>
            <pc:docMk/>
            <pc:sldMk cId="4269022697" sldId="268"/>
            <ac:spMk id="2" creationId="{B9EDFB6E-7083-4E05-A68B-174193C45D76}"/>
          </ac:spMkLst>
        </pc:spChg>
        <pc:spChg chg="del">
          <ac:chgData name="Matt Tanner" userId="S::matt.tanner@thelink.academy::87bacf5b-0882-44c8-8534-1768f8a61ebb" providerId="AD" clId="Web-{DDF86643-D98D-3930-E569-7812A93ED416}" dt="2022-01-31T14:37:37.551" v="500"/>
          <ac:spMkLst>
            <pc:docMk/>
            <pc:sldMk cId="4269022697" sldId="268"/>
            <ac:spMk id="3" creationId="{FE1C81B8-CB94-45B9-ADC9-2119EFA78852}"/>
          </ac:spMkLst>
        </pc:spChg>
        <pc:spChg chg="add mod">
          <ac:chgData name="Matt Tanner" userId="S::matt.tanner@thelink.academy::87bacf5b-0882-44c8-8534-1768f8a61ebb" providerId="AD" clId="Web-{DDF86643-D98D-3930-E569-7812A93ED416}" dt="2022-01-31T14:38:10.444" v="510" actId="1076"/>
          <ac:spMkLst>
            <pc:docMk/>
            <pc:sldMk cId="4269022697" sldId="268"/>
            <ac:spMk id="5" creationId="{5C3F978C-C1F1-444C-B10B-27625125AAF6}"/>
          </ac:spMkLst>
        </pc:spChg>
        <pc:spChg chg="add mod">
          <ac:chgData name="Matt Tanner" userId="S::matt.tanner@thelink.academy::87bacf5b-0882-44c8-8534-1768f8a61ebb" providerId="AD" clId="Web-{DDF86643-D98D-3930-E569-7812A93ED416}" dt="2022-01-31T14:38:23.851" v="514" actId="20577"/>
          <ac:spMkLst>
            <pc:docMk/>
            <pc:sldMk cId="4269022697" sldId="268"/>
            <ac:spMk id="6" creationId="{D5E58126-F62E-4466-8349-DE6700E22F70}"/>
          </ac:spMkLst>
        </pc:spChg>
        <pc:spChg chg="add mod">
          <ac:chgData name="Matt Tanner" userId="S::matt.tanner@thelink.academy::87bacf5b-0882-44c8-8534-1768f8a61ebb" providerId="AD" clId="Web-{DDF86643-D98D-3930-E569-7812A93ED416}" dt="2022-01-31T14:39:48.871" v="543"/>
          <ac:spMkLst>
            <pc:docMk/>
            <pc:sldMk cId="4269022697" sldId="268"/>
            <ac:spMk id="10" creationId="{52C8251A-0FB1-4942-A11A-1B233D10F680}"/>
          </ac:spMkLst>
        </pc:spChg>
        <pc:spChg chg="add mod">
          <ac:chgData name="Matt Tanner" userId="S::matt.tanner@thelink.academy::87bacf5b-0882-44c8-8534-1768f8a61ebb" providerId="AD" clId="Web-{DDF86643-D98D-3930-E569-7812A93ED416}" dt="2022-01-31T14:39:06.087" v="534" actId="1076"/>
          <ac:spMkLst>
            <pc:docMk/>
            <pc:sldMk cId="4269022697" sldId="268"/>
            <ac:spMk id="15" creationId="{BE8D4557-85F9-4D57-BDDE-C294A999781E}"/>
          </ac:spMkLst>
        </pc:spChg>
        <pc:spChg chg="add mod">
          <ac:chgData name="Matt Tanner" userId="S::matt.tanner@thelink.academy::87bacf5b-0882-44c8-8534-1768f8a61ebb" providerId="AD" clId="Web-{DDF86643-D98D-3930-E569-7812A93ED416}" dt="2022-01-31T14:39:03.040" v="533" actId="1076"/>
          <ac:spMkLst>
            <pc:docMk/>
            <pc:sldMk cId="4269022697" sldId="268"/>
            <ac:spMk id="16" creationId="{90DEF47D-90F9-4935-8B90-FE4D2DD08F03}"/>
          </ac:spMkLst>
        </pc:spChg>
        <pc:spChg chg="add mod">
          <ac:chgData name="Matt Tanner" userId="S::matt.tanner@thelink.academy::87bacf5b-0882-44c8-8534-1768f8a61ebb" providerId="AD" clId="Web-{DDF86643-D98D-3930-E569-7812A93ED416}" dt="2022-01-31T14:39:10.916" v="535" actId="1076"/>
          <ac:spMkLst>
            <pc:docMk/>
            <pc:sldMk cId="4269022697" sldId="268"/>
            <ac:spMk id="17" creationId="{3821AE32-FBE8-49F6-8061-3B66123880C5}"/>
          </ac:spMkLst>
        </pc:spChg>
        <pc:spChg chg="add mod">
          <ac:chgData name="Matt Tanner" userId="S::matt.tanner@thelink.academy::87bacf5b-0882-44c8-8534-1768f8a61ebb" providerId="AD" clId="Web-{DDF86643-D98D-3930-E569-7812A93ED416}" dt="2022-01-31T14:40:14.919" v="547" actId="1076"/>
          <ac:spMkLst>
            <pc:docMk/>
            <pc:sldMk cId="4269022697" sldId="268"/>
            <ac:spMk id="20" creationId="{216BFE85-0391-4C99-98FC-ED556D9AC3F2}"/>
          </ac:spMkLst>
        </pc:spChg>
        <pc:spChg chg="add del">
          <ac:chgData name="Matt Tanner" userId="S::matt.tanner@thelink.academy::87bacf5b-0882-44c8-8534-1768f8a61ebb" providerId="AD" clId="Web-{DDF86643-D98D-3930-E569-7812A93ED416}" dt="2022-01-31T14:40:44.358" v="557"/>
          <ac:spMkLst>
            <pc:docMk/>
            <pc:sldMk cId="4269022697" sldId="268"/>
            <ac:spMk id="21" creationId="{10A4F0B2-B0E5-4A59-B388-656524781A4A}"/>
          </ac:spMkLst>
        </pc:spChg>
        <pc:spChg chg="add mod">
          <ac:chgData name="Matt Tanner" userId="S::matt.tanner@thelink.academy::87bacf5b-0882-44c8-8534-1768f8a61ebb" providerId="AD" clId="Web-{DDF86643-D98D-3930-E569-7812A93ED416}" dt="2022-01-31T14:41:39.127" v="564" actId="1076"/>
          <ac:spMkLst>
            <pc:docMk/>
            <pc:sldMk cId="4269022697" sldId="268"/>
            <ac:spMk id="27" creationId="{FC7978FE-8EE5-417B-BF31-36E676C0141F}"/>
          </ac:spMkLst>
        </pc:spChg>
        <pc:spChg chg="add del">
          <ac:chgData name="Matt Tanner" userId="S::matt.tanner@thelink.academy::87bacf5b-0882-44c8-8534-1768f8a61ebb" providerId="AD" clId="Web-{DDF86643-D98D-3930-E569-7812A93ED416}" dt="2022-01-31T14:40:38.374" v="556"/>
          <ac:spMkLst>
            <pc:docMk/>
            <pc:sldMk cId="4269022697" sldId="268"/>
            <ac:spMk id="28" creationId="{8893D96B-02B7-4FD5-9B8C-2C0ADEDFFBA9}"/>
          </ac:spMkLst>
        </pc:spChg>
        <pc:spChg chg="add mod">
          <ac:chgData name="Matt Tanner" userId="S::matt.tanner@thelink.academy::87bacf5b-0882-44c8-8534-1768f8a61ebb" providerId="AD" clId="Web-{DDF86643-D98D-3930-E569-7812A93ED416}" dt="2022-01-31T14:41:43.956" v="565" actId="1076"/>
          <ac:spMkLst>
            <pc:docMk/>
            <pc:sldMk cId="4269022697" sldId="268"/>
            <ac:spMk id="29" creationId="{4912F5EB-995C-4179-9349-C399BD54A66F}"/>
          </ac:spMkLst>
        </pc:spChg>
        <pc:picChg chg="add del">
          <ac:chgData name="Matt Tanner" userId="S::matt.tanner@thelink.academy::87bacf5b-0882-44c8-8534-1768f8a61ebb" providerId="AD" clId="Web-{DDF86643-D98D-3930-E569-7812A93ED416}" dt="2022-01-31T15:24:05.097" v="1138"/>
          <ac:picMkLst>
            <pc:docMk/>
            <pc:sldMk cId="4269022697" sldId="268"/>
            <ac:picMk id="4" creationId="{6019A5CA-3C67-4CBB-9C6C-E491B4C298DF}"/>
          </ac:picMkLst>
        </pc:picChg>
        <pc:picChg chg="add del">
          <ac:chgData name="Matt Tanner" userId="S::matt.tanner@thelink.academy::87bacf5b-0882-44c8-8534-1768f8a61ebb" providerId="AD" clId="Web-{DDF86643-D98D-3930-E569-7812A93ED416}" dt="2022-01-31T14:38:27.648" v="516"/>
          <ac:picMkLst>
            <pc:docMk/>
            <pc:sldMk cId="4269022697" sldId="268"/>
            <ac:picMk id="7" creationId="{41084003-1FE6-4BDA-A149-39684683725C}"/>
          </ac:picMkLst>
        </pc:picChg>
        <pc:picChg chg="add">
          <ac:chgData name="Matt Tanner" userId="S::matt.tanner@thelink.academy::87bacf5b-0882-44c8-8534-1768f8a61ebb" providerId="AD" clId="Web-{DDF86643-D98D-3930-E569-7812A93ED416}" dt="2022-01-31T15:24:05.566" v="1139"/>
          <ac:picMkLst>
            <pc:docMk/>
            <pc:sldMk cId="4269022697" sldId="268"/>
            <ac:picMk id="11" creationId="{DE04CFBD-E141-43E8-9C8A-A43B01F057B0}"/>
          </ac:picMkLst>
        </pc:picChg>
        <pc:cxnChg chg="add del mod">
          <ac:chgData name="Matt Tanner" userId="S::matt.tanner@thelink.academy::87bacf5b-0882-44c8-8534-1768f8a61ebb" providerId="AD" clId="Web-{DDF86643-D98D-3930-E569-7812A93ED416}" dt="2022-01-31T14:39:22.713" v="538"/>
          <ac:cxnSpMkLst>
            <pc:docMk/>
            <pc:sldMk cId="4269022697" sldId="268"/>
            <ac:cxnSpMk id="8" creationId="{57073DA2-8D18-451D-883B-9B4AAB6730CD}"/>
          </ac:cxnSpMkLst>
        </pc:cxnChg>
      </pc:sldChg>
      <pc:sldChg chg="addSp delSp modSp add replId">
        <pc:chgData name="Matt Tanner" userId="S::matt.tanner@thelink.academy::87bacf5b-0882-44c8-8534-1768f8a61ebb" providerId="AD" clId="Web-{DDF86643-D98D-3930-E569-7812A93ED416}" dt="2022-01-31T17:45:15.462" v="1788"/>
        <pc:sldMkLst>
          <pc:docMk/>
          <pc:sldMk cId="398885201" sldId="269"/>
        </pc:sldMkLst>
        <pc:picChg chg="del">
          <ac:chgData name="Matt Tanner" userId="S::matt.tanner@thelink.academy::87bacf5b-0882-44c8-8534-1768f8a61ebb" providerId="AD" clId="Web-{DDF86643-D98D-3930-E569-7812A93ED416}" dt="2022-01-31T15:23:26.892" v="1126"/>
          <ac:picMkLst>
            <pc:docMk/>
            <pc:sldMk cId="398885201" sldId="269"/>
            <ac:picMk id="3" creationId="{750094D8-AA03-4DDB-A51D-90F502579A4C}"/>
          </ac:picMkLst>
        </pc:picChg>
        <pc:picChg chg="del mod">
          <ac:chgData name="Matt Tanner" userId="S::matt.tanner@thelink.academy::87bacf5b-0882-44c8-8534-1768f8a61ebb" providerId="AD" clId="Web-{DDF86643-D98D-3930-E569-7812A93ED416}" dt="2022-01-31T17:45:15.462" v="1788"/>
          <ac:picMkLst>
            <pc:docMk/>
            <pc:sldMk cId="398885201" sldId="269"/>
            <ac:picMk id="4" creationId="{634DFF73-49AC-4BFE-80B8-9141D6B437D3}"/>
          </ac:picMkLst>
        </pc:picChg>
        <pc:picChg chg="add">
          <ac:chgData name="Matt Tanner" userId="S::matt.tanner@thelink.academy::87bacf5b-0882-44c8-8534-1768f8a61ebb" providerId="AD" clId="Web-{DDF86643-D98D-3930-E569-7812A93ED416}" dt="2022-01-31T15:23:27.673" v="1127"/>
          <ac:picMkLst>
            <pc:docMk/>
            <pc:sldMk cId="398885201" sldId="269"/>
            <ac:picMk id="5" creationId="{26D148B5-8E1A-4C7E-8C23-A74DA9454AB6}"/>
          </ac:picMkLst>
        </pc:picChg>
      </pc:sldChg>
      <pc:sldChg chg="addSp delSp add replId">
        <pc:chgData name="Matt Tanner" userId="S::matt.tanner@thelink.academy::87bacf5b-0882-44c8-8534-1768f8a61ebb" providerId="AD" clId="Web-{DDF86643-D98D-3930-E569-7812A93ED416}" dt="2022-01-31T15:23:34.267" v="1129"/>
        <pc:sldMkLst>
          <pc:docMk/>
          <pc:sldMk cId="91258908" sldId="270"/>
        </pc:sldMkLst>
        <pc:picChg chg="del">
          <ac:chgData name="Matt Tanner" userId="S::matt.tanner@thelink.academy::87bacf5b-0882-44c8-8534-1768f8a61ebb" providerId="AD" clId="Web-{DDF86643-D98D-3930-E569-7812A93ED416}" dt="2022-01-31T15:23:32.845" v="1128"/>
          <ac:picMkLst>
            <pc:docMk/>
            <pc:sldMk cId="91258908" sldId="270"/>
            <ac:picMk id="3" creationId="{750094D8-AA03-4DDB-A51D-90F502579A4C}"/>
          </ac:picMkLst>
        </pc:picChg>
        <pc:picChg chg="del">
          <ac:chgData name="Matt Tanner" userId="S::matt.tanner@thelink.academy::87bacf5b-0882-44c8-8534-1768f8a61ebb" providerId="AD" clId="Web-{DDF86643-D98D-3930-E569-7812A93ED416}" dt="2022-01-31T15:17:16.355" v="1078"/>
          <ac:picMkLst>
            <pc:docMk/>
            <pc:sldMk cId="91258908" sldId="270"/>
            <ac:picMk id="4" creationId="{634DFF73-49AC-4BFE-80B8-9141D6B437D3}"/>
          </ac:picMkLst>
        </pc:picChg>
        <pc:picChg chg="add">
          <ac:chgData name="Matt Tanner" userId="S::matt.tanner@thelink.academy::87bacf5b-0882-44c8-8534-1768f8a61ebb" providerId="AD" clId="Web-{DDF86643-D98D-3930-E569-7812A93ED416}" dt="2022-01-31T15:23:34.267" v="1129"/>
          <ac:picMkLst>
            <pc:docMk/>
            <pc:sldMk cId="91258908" sldId="270"/>
            <ac:picMk id="5" creationId="{F4E348D0-D7D5-4493-B2EA-C94CBF319F26}"/>
          </ac:picMkLst>
        </pc:picChg>
      </pc:sldChg>
      <pc:sldChg chg="addSp delSp add replId">
        <pc:chgData name="Matt Tanner" userId="S::matt.tanner@thelink.academy::87bacf5b-0882-44c8-8534-1768f8a61ebb" providerId="AD" clId="Web-{DDF86643-D98D-3930-E569-7812A93ED416}" dt="2022-01-31T15:23:41.877" v="1131"/>
        <pc:sldMkLst>
          <pc:docMk/>
          <pc:sldMk cId="1116522064" sldId="271"/>
        </pc:sldMkLst>
        <pc:picChg chg="del">
          <ac:chgData name="Matt Tanner" userId="S::matt.tanner@thelink.academy::87bacf5b-0882-44c8-8534-1768f8a61ebb" providerId="AD" clId="Web-{DDF86643-D98D-3930-E569-7812A93ED416}" dt="2022-01-31T15:23:41.142" v="1130"/>
          <ac:picMkLst>
            <pc:docMk/>
            <pc:sldMk cId="1116522064" sldId="271"/>
            <ac:picMk id="3" creationId="{750094D8-AA03-4DDB-A51D-90F502579A4C}"/>
          </ac:picMkLst>
        </pc:picChg>
        <pc:picChg chg="add">
          <ac:chgData name="Matt Tanner" userId="S::matt.tanner@thelink.academy::87bacf5b-0882-44c8-8534-1768f8a61ebb" providerId="AD" clId="Web-{DDF86643-D98D-3930-E569-7812A93ED416}" dt="2022-01-31T15:23:41.877" v="1131"/>
          <ac:picMkLst>
            <pc:docMk/>
            <pc:sldMk cId="1116522064" sldId="271"/>
            <ac:picMk id="5" creationId="{3D529532-045B-4B70-8BB9-6E201E49BA78}"/>
          </ac:picMkLst>
        </pc:picChg>
      </pc:sldChg>
      <pc:sldChg chg="new">
        <pc:chgData name="Matt Tanner" userId="S::matt.tanner@thelink.academy::87bacf5b-0882-44c8-8534-1768f8a61ebb" providerId="AD" clId="Web-{DDF86643-D98D-3930-E569-7812A93ED416}" dt="2022-01-31T16:02:54.409" v="1380"/>
        <pc:sldMkLst>
          <pc:docMk/>
          <pc:sldMk cId="1812523328" sldId="272"/>
        </pc:sldMkLst>
      </pc:sldChg>
      <pc:sldChg chg="addSp delSp modSp add replId">
        <pc:chgData name="Matt Tanner" userId="S::matt.tanner@thelink.academy::87bacf5b-0882-44c8-8534-1768f8a61ebb" providerId="AD" clId="Web-{DDF86643-D98D-3930-E569-7812A93ED416}" dt="2022-01-31T18:01:20.674" v="2009"/>
        <pc:sldMkLst>
          <pc:docMk/>
          <pc:sldMk cId="3857155033" sldId="273"/>
        </pc:sldMkLst>
        <pc:spChg chg="mod">
          <ac:chgData name="Matt Tanner" userId="S::matt.tanner@thelink.academy::87bacf5b-0882-44c8-8534-1768f8a61ebb" providerId="AD" clId="Web-{DDF86643-D98D-3930-E569-7812A93ED416}" dt="2022-01-31T16:03:26.769" v="1385" actId="20577"/>
          <ac:spMkLst>
            <pc:docMk/>
            <pc:sldMk cId="3857155033" sldId="273"/>
            <ac:spMk id="7" creationId="{345684D3-1791-479B-BE8E-9EA0FFCAC84C}"/>
          </ac:spMkLst>
        </pc:spChg>
        <pc:graphicFrameChg chg="add mod modGraphic">
          <ac:chgData name="Matt Tanner" userId="S::matt.tanner@thelink.academy::87bacf5b-0882-44c8-8534-1768f8a61ebb" providerId="AD" clId="Web-{DDF86643-D98D-3930-E569-7812A93ED416}" dt="2022-01-31T18:01:20.674" v="2009"/>
          <ac:graphicFrameMkLst>
            <pc:docMk/>
            <pc:sldMk cId="3857155033" sldId="273"/>
            <ac:graphicFrameMk id="4" creationId="{09A09E27-4616-4D30-8CCC-426DB4521DD5}"/>
          </ac:graphicFrameMkLst>
        </pc:graphicFrameChg>
        <pc:graphicFrameChg chg="del">
          <ac:chgData name="Matt Tanner" userId="S::matt.tanner@thelink.academy::87bacf5b-0882-44c8-8534-1768f8a61ebb" providerId="AD" clId="Web-{DDF86643-D98D-3930-E569-7812A93ED416}" dt="2022-01-31T16:03:02.440" v="1382"/>
          <ac:graphicFrameMkLst>
            <pc:docMk/>
            <pc:sldMk cId="3857155033" sldId="273"/>
            <ac:graphicFrameMk id="6" creationId="{F5E7D04A-773A-4366-981D-9E49581078C8}"/>
          </ac:graphicFrameMkLst>
        </pc:graphicFrameChg>
      </pc:sldChg>
      <pc:sldChg chg="addSp delSp modSp add replId addAnim modAnim">
        <pc:chgData name="Matt Tanner" userId="S::matt.tanner@thelink.academy::87bacf5b-0882-44c8-8534-1768f8a61ebb" providerId="AD" clId="Web-{DDF86643-D98D-3930-E569-7812A93ED416}" dt="2022-01-31T18:01:06.173" v="1988"/>
        <pc:sldMkLst>
          <pc:docMk/>
          <pc:sldMk cId="737770730" sldId="274"/>
        </pc:sldMkLst>
        <pc:spChg chg="mod">
          <ac:chgData name="Matt Tanner" userId="S::matt.tanner@thelink.academy::87bacf5b-0882-44c8-8534-1768f8a61ebb" providerId="AD" clId="Web-{DDF86643-D98D-3930-E569-7812A93ED416}" dt="2022-01-31T17:57:49.527" v="1811" actId="20577"/>
          <ac:spMkLst>
            <pc:docMk/>
            <pc:sldMk cId="737770730" sldId="274"/>
            <ac:spMk id="2" creationId="{DF0DDDC4-4118-410E-84BD-86BB57AAC98D}"/>
          </ac:spMkLst>
        </pc:spChg>
        <pc:spChg chg="add mod">
          <ac:chgData name="Matt Tanner" userId="S::matt.tanner@thelink.academy::87bacf5b-0882-44c8-8534-1768f8a61ebb" providerId="AD" clId="Web-{DDF86643-D98D-3930-E569-7812A93ED416}" dt="2022-01-31T17:58:24.106" v="1818"/>
          <ac:spMkLst>
            <pc:docMk/>
            <pc:sldMk cId="737770730" sldId="274"/>
            <ac:spMk id="5" creationId="{FBD909E3-4A65-4C50-887E-57A13CE2C416}"/>
          </ac:spMkLst>
        </pc:spChg>
        <pc:spChg chg="del mod">
          <ac:chgData name="Matt Tanner" userId="S::matt.tanner@thelink.academy::87bacf5b-0882-44c8-8534-1768f8a61ebb" providerId="AD" clId="Web-{DDF86643-D98D-3930-E569-7812A93ED416}" dt="2022-01-31T17:57:22.323" v="1800"/>
          <ac:spMkLst>
            <pc:docMk/>
            <pc:sldMk cId="737770730" sldId="274"/>
            <ac:spMk id="7" creationId="{345684D3-1791-479B-BE8E-9EA0FFCAC84C}"/>
          </ac:spMkLst>
        </pc:spChg>
        <pc:graphicFrameChg chg="del">
          <ac:chgData name="Matt Tanner" userId="S::matt.tanner@thelink.academy::87bacf5b-0882-44c8-8534-1768f8a61ebb" providerId="AD" clId="Web-{DDF86643-D98D-3930-E569-7812A93ED416}" dt="2022-01-31T16:16:58.679" v="1774"/>
          <ac:graphicFrameMkLst>
            <pc:docMk/>
            <pc:sldMk cId="737770730" sldId="274"/>
            <ac:graphicFrameMk id="4" creationId="{09A09E27-4616-4D30-8CCC-426DB4521DD5}"/>
          </ac:graphicFrameMkLst>
        </pc:graphicFrameChg>
        <pc:graphicFrameChg chg="add mod modGraphic">
          <ac:chgData name="Matt Tanner" userId="S::matt.tanner@thelink.academy::87bacf5b-0882-44c8-8534-1768f8a61ebb" providerId="AD" clId="Web-{DDF86643-D98D-3930-E569-7812A93ED416}" dt="2022-01-31T18:01:06.173" v="1988"/>
          <ac:graphicFrameMkLst>
            <pc:docMk/>
            <pc:sldMk cId="737770730" sldId="274"/>
            <ac:graphicFrameMk id="4" creationId="{4E26BA7B-371D-4F64-B93D-270284241229}"/>
          </ac:graphicFrameMkLst>
        </pc:graphicFrameChg>
        <pc:picChg chg="add del mod">
          <ac:chgData name="Matt Tanner" userId="S::matt.tanner@thelink.academy::87bacf5b-0882-44c8-8534-1768f8a61ebb" providerId="AD" clId="Web-{DDF86643-D98D-3930-E569-7812A93ED416}" dt="2022-01-31T17:58:45.357" v="1820"/>
          <ac:picMkLst>
            <pc:docMk/>
            <pc:sldMk cId="737770730" sldId="274"/>
            <ac:picMk id="3" creationId="{6F31A5D0-9B3E-4D9A-9348-EA318D8C7F41}"/>
          </ac:picMkLst>
        </pc:picChg>
      </pc:sldChg>
      <pc:sldChg chg="addSp delSp modSp add replId">
        <pc:chgData name="Matt Tanner" userId="S::matt.tanner@thelink.academy::87bacf5b-0882-44c8-8534-1768f8a61ebb" providerId="AD" clId="Web-{DDF86643-D98D-3930-E569-7812A93ED416}" dt="2022-01-31T18:02:17.363" v="2051" actId="14100"/>
        <pc:sldMkLst>
          <pc:docMk/>
          <pc:sldMk cId="3203547976" sldId="275"/>
        </pc:sldMkLst>
        <pc:spChg chg="add mod">
          <ac:chgData name="Matt Tanner" userId="S::matt.tanner@thelink.academy::87bacf5b-0882-44c8-8534-1768f8a61ebb" providerId="AD" clId="Web-{DDF86643-D98D-3930-E569-7812A93ED416}" dt="2022-01-31T18:02:17.363" v="2051" actId="14100"/>
          <ac:spMkLst>
            <pc:docMk/>
            <pc:sldMk cId="3203547976" sldId="275"/>
            <ac:spMk id="5" creationId="{5171A467-8A76-458D-B821-862877C90452}"/>
          </ac:spMkLst>
        </pc:spChg>
        <pc:graphicFrameChg chg="del">
          <ac:chgData name="Matt Tanner" userId="S::matt.tanner@thelink.academy::87bacf5b-0882-44c8-8534-1768f8a61ebb" providerId="AD" clId="Web-{DDF86643-D98D-3930-E569-7812A93ED416}" dt="2022-01-31T17:57:37.964" v="1803"/>
          <ac:graphicFrameMkLst>
            <pc:docMk/>
            <pc:sldMk cId="3203547976" sldId="275"/>
            <ac:graphicFrameMk id="4" creationId="{4E26BA7B-371D-4F64-B93D-270284241229}"/>
          </ac:graphicFrameMkLst>
        </pc:graphicFrameChg>
        <pc:graphicFrameChg chg="add mod ord modGraphic">
          <ac:chgData name="Matt Tanner" userId="S::matt.tanner@thelink.academy::87bacf5b-0882-44c8-8534-1768f8a61ebb" providerId="AD" clId="Web-{DDF86643-D98D-3930-E569-7812A93ED416}" dt="2022-01-31T18:02:10.128" v="2049" actId="1076"/>
          <ac:graphicFrameMkLst>
            <pc:docMk/>
            <pc:sldMk cId="3203547976" sldId="275"/>
            <ac:graphicFrameMk id="7" creationId="{06F2E3A1-737F-4CE9-84F3-C8952E0AE5BB}"/>
          </ac:graphicFrameMkLst>
        </pc:graphicFrameChg>
        <pc:picChg chg="del mod">
          <ac:chgData name="Matt Tanner" userId="S::matt.tanner@thelink.academy::87bacf5b-0882-44c8-8534-1768f8a61ebb" providerId="AD" clId="Web-{DDF86643-D98D-3930-E569-7812A93ED416}" dt="2022-01-31T17:59:08.654" v="1827"/>
          <ac:picMkLst>
            <pc:docMk/>
            <pc:sldMk cId="3203547976" sldId="275"/>
            <ac:picMk id="3" creationId="{6F31A5D0-9B3E-4D9A-9348-EA318D8C7F41}"/>
          </ac:picMkLst>
        </pc:picChg>
      </pc:sldChg>
      <pc:sldChg chg="add replId">
        <pc:chgData name="Matt Tanner" userId="S::matt.tanner@thelink.academy::87bacf5b-0882-44c8-8534-1768f8a61ebb" providerId="AD" clId="Web-{DDF86643-D98D-3930-E569-7812A93ED416}" dt="2022-01-31T18:02:24.472" v="2052"/>
        <pc:sldMkLst>
          <pc:docMk/>
          <pc:sldMk cId="1035209296" sldId="276"/>
        </pc:sldMkLst>
      </pc:sldChg>
      <pc:sldChg chg="addSp delSp modSp add replId addAnim modAnim">
        <pc:chgData name="Matt Tanner" userId="S::matt.tanner@thelink.academy::87bacf5b-0882-44c8-8534-1768f8a61ebb" providerId="AD" clId="Web-{DDF86643-D98D-3930-E569-7812A93ED416}" dt="2022-01-31T18:27:35.375" v="2646"/>
        <pc:sldMkLst>
          <pc:docMk/>
          <pc:sldMk cId="3137159834" sldId="277"/>
        </pc:sldMkLst>
        <pc:spChg chg="add mod">
          <ac:chgData name="Matt Tanner" userId="S::matt.tanner@thelink.academy::87bacf5b-0882-44c8-8534-1768f8a61ebb" providerId="AD" clId="Web-{DDF86643-D98D-3930-E569-7812A93ED416}" dt="2022-01-31T18:25:20.872" v="2587" actId="20577"/>
          <ac:spMkLst>
            <pc:docMk/>
            <pc:sldMk cId="3137159834" sldId="277"/>
            <ac:spMk id="4" creationId="{418CA0C4-1FB4-4D90-A750-015F6BDFC9B6}"/>
          </ac:spMkLst>
        </pc:spChg>
        <pc:spChg chg="add mod">
          <ac:chgData name="Matt Tanner" userId="S::matt.tanner@thelink.academy::87bacf5b-0882-44c8-8534-1768f8a61ebb" providerId="AD" clId="Web-{DDF86643-D98D-3930-E569-7812A93ED416}" dt="2022-01-31T18:24:59.073" v="2583" actId="1076"/>
          <ac:spMkLst>
            <pc:docMk/>
            <pc:sldMk cId="3137159834" sldId="277"/>
            <ac:spMk id="6" creationId="{C869441E-93B8-4898-8FB3-044200A30BF9}"/>
          </ac:spMkLst>
        </pc:spChg>
        <pc:spChg chg="add mod">
          <ac:chgData name="Matt Tanner" userId="S::matt.tanner@thelink.academy::87bacf5b-0882-44c8-8534-1768f8a61ebb" providerId="AD" clId="Web-{DDF86643-D98D-3930-E569-7812A93ED416}" dt="2022-01-31T18:27:12.625" v="2642" actId="1076"/>
          <ac:spMkLst>
            <pc:docMk/>
            <pc:sldMk cId="3137159834" sldId="277"/>
            <ac:spMk id="7" creationId="{44284657-4914-422E-824C-7AC1E8C56497}"/>
          </ac:spMkLst>
        </pc:spChg>
        <pc:spChg chg="add mod">
          <ac:chgData name="Matt Tanner" userId="S::matt.tanner@thelink.academy::87bacf5b-0882-44c8-8534-1768f8a61ebb" providerId="AD" clId="Web-{DDF86643-D98D-3930-E569-7812A93ED416}" dt="2022-01-31T18:21:16.910" v="2519" actId="1076"/>
          <ac:spMkLst>
            <pc:docMk/>
            <pc:sldMk cId="3137159834" sldId="277"/>
            <ac:spMk id="10" creationId="{24970042-4BD2-4383-9D6C-5CA346B0018E}"/>
          </ac:spMkLst>
        </pc:spChg>
        <pc:spChg chg="add mod">
          <ac:chgData name="Matt Tanner" userId="S::matt.tanner@thelink.academy::87bacf5b-0882-44c8-8534-1768f8a61ebb" providerId="AD" clId="Web-{DDF86643-D98D-3930-E569-7812A93ED416}" dt="2022-01-31T18:21:10.066" v="2517" actId="1076"/>
          <ac:spMkLst>
            <pc:docMk/>
            <pc:sldMk cId="3137159834" sldId="277"/>
            <ac:spMk id="12" creationId="{F3E967F8-6E1C-4B00-B032-D9A6B06E6993}"/>
          </ac:spMkLst>
        </pc:spChg>
        <pc:spChg chg="add mod">
          <ac:chgData name="Matt Tanner" userId="S::matt.tanner@thelink.academy::87bacf5b-0882-44c8-8534-1768f8a61ebb" providerId="AD" clId="Web-{DDF86643-D98D-3930-E569-7812A93ED416}" dt="2022-01-31T18:21:14.629" v="2518" actId="1076"/>
          <ac:spMkLst>
            <pc:docMk/>
            <pc:sldMk cId="3137159834" sldId="277"/>
            <ac:spMk id="14" creationId="{F2158FB2-534E-4550-96FC-04372D1E7542}"/>
          </ac:spMkLst>
        </pc:spChg>
        <pc:spChg chg="add mod">
          <ac:chgData name="Matt Tanner" userId="S::matt.tanner@thelink.academy::87bacf5b-0882-44c8-8534-1768f8a61ebb" providerId="AD" clId="Web-{DDF86643-D98D-3930-E569-7812A93ED416}" dt="2022-01-31T18:22:04.130" v="2555" actId="1076"/>
          <ac:spMkLst>
            <pc:docMk/>
            <pc:sldMk cId="3137159834" sldId="277"/>
            <ac:spMk id="16" creationId="{2A5CEB84-E926-4BB1-B4F1-ABAC71A64675}"/>
          </ac:spMkLst>
        </pc:spChg>
        <pc:spChg chg="add mod">
          <ac:chgData name="Matt Tanner" userId="S::matt.tanner@thelink.academy::87bacf5b-0882-44c8-8534-1768f8a61ebb" providerId="AD" clId="Web-{DDF86643-D98D-3930-E569-7812A93ED416}" dt="2022-01-31T18:22:21.146" v="2559" actId="1076"/>
          <ac:spMkLst>
            <pc:docMk/>
            <pc:sldMk cId="3137159834" sldId="277"/>
            <ac:spMk id="17" creationId="{859F9921-DFB3-4550-9C64-0D5F6DF9DF60}"/>
          </ac:spMkLst>
        </pc:spChg>
        <pc:spChg chg="add mod">
          <ac:chgData name="Matt Tanner" userId="S::matt.tanner@thelink.academy::87bacf5b-0882-44c8-8534-1768f8a61ebb" providerId="AD" clId="Web-{DDF86643-D98D-3930-E569-7812A93ED416}" dt="2022-01-31T18:22:19.209" v="2558" actId="1076"/>
          <ac:spMkLst>
            <pc:docMk/>
            <pc:sldMk cId="3137159834" sldId="277"/>
            <ac:spMk id="18" creationId="{3AFEB9D6-6F1C-4F17-B0E2-0436C8A6DED5}"/>
          </ac:spMkLst>
        </pc:spChg>
        <pc:spChg chg="add mod">
          <ac:chgData name="Matt Tanner" userId="S::matt.tanner@thelink.academy::87bacf5b-0882-44c8-8534-1768f8a61ebb" providerId="AD" clId="Web-{DDF86643-D98D-3930-E569-7812A93ED416}" dt="2022-01-31T18:22:08.677" v="2556" actId="1076"/>
          <ac:spMkLst>
            <pc:docMk/>
            <pc:sldMk cId="3137159834" sldId="277"/>
            <ac:spMk id="19" creationId="{AE40988E-B8EB-497A-A63F-D59C41860043}"/>
          </ac:spMkLst>
        </pc:spChg>
        <pc:spChg chg="add del mod">
          <ac:chgData name="Matt Tanner" userId="S::matt.tanner@thelink.academy::87bacf5b-0882-44c8-8534-1768f8a61ebb" providerId="AD" clId="Web-{DDF86643-D98D-3930-E569-7812A93ED416}" dt="2022-01-31T18:21:45.739" v="2528"/>
          <ac:spMkLst>
            <pc:docMk/>
            <pc:sldMk cId="3137159834" sldId="277"/>
            <ac:spMk id="20" creationId="{B5701ABF-1D30-4027-9908-6CC07D6BF5E9}"/>
          </ac:spMkLst>
        </pc:spChg>
        <pc:spChg chg="add mod">
          <ac:chgData name="Matt Tanner" userId="S::matt.tanner@thelink.academy::87bacf5b-0882-44c8-8534-1768f8a61ebb" providerId="AD" clId="Web-{DDF86643-D98D-3930-E569-7812A93ED416}" dt="2022-01-31T18:20:46.159" v="2511" actId="1076"/>
          <ac:spMkLst>
            <pc:docMk/>
            <pc:sldMk cId="3137159834" sldId="277"/>
            <ac:spMk id="21" creationId="{086F5928-BCC3-41C8-8BEE-F6A3C9BF5084}"/>
          </ac:spMkLst>
        </pc:spChg>
        <pc:spChg chg="add mod">
          <ac:chgData name="Matt Tanner" userId="S::matt.tanner@thelink.academy::87bacf5b-0882-44c8-8534-1768f8a61ebb" providerId="AD" clId="Web-{DDF86643-D98D-3930-E569-7812A93ED416}" dt="2022-01-31T18:21:00.941" v="2514" actId="1076"/>
          <ac:spMkLst>
            <pc:docMk/>
            <pc:sldMk cId="3137159834" sldId="277"/>
            <ac:spMk id="22" creationId="{7ED321E4-AC06-490F-8890-08A45A96CA9E}"/>
          </ac:spMkLst>
        </pc:spChg>
        <pc:spChg chg="add mod">
          <ac:chgData name="Matt Tanner" userId="S::matt.tanner@thelink.academy::87bacf5b-0882-44c8-8534-1768f8a61ebb" providerId="AD" clId="Web-{DDF86643-D98D-3930-E569-7812A93ED416}" dt="2022-01-31T18:21:07.582" v="2516" actId="1076"/>
          <ac:spMkLst>
            <pc:docMk/>
            <pc:sldMk cId="3137159834" sldId="277"/>
            <ac:spMk id="23" creationId="{9BB0C55E-0109-4A56-981B-114589B87668}"/>
          </ac:spMkLst>
        </pc:spChg>
        <pc:spChg chg="add mod">
          <ac:chgData name="Matt Tanner" userId="S::matt.tanner@thelink.academy::87bacf5b-0882-44c8-8534-1768f8a61ebb" providerId="AD" clId="Web-{DDF86643-D98D-3930-E569-7812A93ED416}" dt="2022-01-31T18:20:42.769" v="2510" actId="1076"/>
          <ac:spMkLst>
            <pc:docMk/>
            <pc:sldMk cId="3137159834" sldId="277"/>
            <ac:spMk id="24" creationId="{848BF785-2AF2-46DD-8497-144F93F0952E}"/>
          </ac:spMkLst>
        </pc:spChg>
        <pc:spChg chg="add mod">
          <ac:chgData name="Matt Tanner" userId="S::matt.tanner@thelink.academy::87bacf5b-0882-44c8-8534-1768f8a61ebb" providerId="AD" clId="Web-{DDF86643-D98D-3930-E569-7812A93ED416}" dt="2022-01-31T18:20:37.003" v="2508" actId="1076"/>
          <ac:spMkLst>
            <pc:docMk/>
            <pc:sldMk cId="3137159834" sldId="277"/>
            <ac:spMk id="25" creationId="{0794BD8B-CA31-43B2-9D48-82FC1FC6DE31}"/>
          </ac:spMkLst>
        </pc:spChg>
        <pc:spChg chg="add mod">
          <ac:chgData name="Matt Tanner" userId="S::matt.tanner@thelink.academy::87bacf5b-0882-44c8-8534-1768f8a61ebb" providerId="AD" clId="Web-{DDF86643-D98D-3930-E569-7812A93ED416}" dt="2022-01-31T18:20:40.597" v="2509" actId="1076"/>
          <ac:spMkLst>
            <pc:docMk/>
            <pc:sldMk cId="3137159834" sldId="277"/>
            <ac:spMk id="26" creationId="{05E8B348-F6DC-4804-BB6E-6CDD2C618AB2}"/>
          </ac:spMkLst>
        </pc:spChg>
        <pc:spChg chg="add mod">
          <ac:chgData name="Matt Tanner" userId="S::matt.tanner@thelink.academy::87bacf5b-0882-44c8-8534-1768f8a61ebb" providerId="AD" clId="Web-{DDF86643-D98D-3930-E569-7812A93ED416}" dt="2022-01-31T18:22:50.460" v="2566" actId="1076"/>
          <ac:spMkLst>
            <pc:docMk/>
            <pc:sldMk cId="3137159834" sldId="277"/>
            <ac:spMk id="27" creationId="{4938F90F-B651-4660-BF32-693033F58A18}"/>
          </ac:spMkLst>
        </pc:spChg>
        <pc:spChg chg="add mod">
          <ac:chgData name="Matt Tanner" userId="S::matt.tanner@thelink.academy::87bacf5b-0882-44c8-8534-1768f8a61ebb" providerId="AD" clId="Web-{DDF86643-D98D-3930-E569-7812A93ED416}" dt="2022-01-31T18:22:00.661" v="2554" actId="1076"/>
          <ac:spMkLst>
            <pc:docMk/>
            <pc:sldMk cId="3137159834" sldId="277"/>
            <ac:spMk id="28" creationId="{97F5712F-EC17-4647-90A7-6E1A98BE309A}"/>
          </ac:spMkLst>
        </pc:spChg>
        <pc:spChg chg="add mod">
          <ac:chgData name="Matt Tanner" userId="S::matt.tanner@thelink.academy::87bacf5b-0882-44c8-8534-1768f8a61ebb" providerId="AD" clId="Web-{DDF86643-D98D-3930-E569-7812A93ED416}" dt="2022-01-31T18:24:52.494" v="2582" actId="1076"/>
          <ac:spMkLst>
            <pc:docMk/>
            <pc:sldMk cId="3137159834" sldId="277"/>
            <ac:spMk id="29" creationId="{635AB069-94C7-491C-9F66-11398EE62A29}"/>
          </ac:spMkLst>
        </pc:spChg>
        <pc:spChg chg="add">
          <ac:chgData name="Matt Tanner" userId="S::matt.tanner@thelink.academy::87bacf5b-0882-44c8-8534-1768f8a61ebb" providerId="AD" clId="Web-{DDF86643-D98D-3930-E569-7812A93ED416}" dt="2022-01-31T18:24:37.916" v="2580"/>
          <ac:spMkLst>
            <pc:docMk/>
            <pc:sldMk cId="3137159834" sldId="277"/>
            <ac:spMk id="30" creationId="{404638CD-C0AB-4250-A632-F1C92190602B}"/>
          </ac:spMkLst>
        </pc:spChg>
        <pc:spChg chg="add del">
          <ac:chgData name="Matt Tanner" userId="S::matt.tanner@thelink.academy::87bacf5b-0882-44c8-8534-1768f8a61ebb" providerId="AD" clId="Web-{DDF86643-D98D-3930-E569-7812A93ED416}" dt="2022-01-31T18:26:25.827" v="2615"/>
          <ac:spMkLst>
            <pc:docMk/>
            <pc:sldMk cId="3137159834" sldId="277"/>
            <ac:spMk id="31" creationId="{A40490A5-F732-4F45-A720-37AF76FA95EF}"/>
          </ac:spMkLst>
        </pc:spChg>
        <pc:spChg chg="add mod">
          <ac:chgData name="Matt Tanner" userId="S::matt.tanner@thelink.academy::87bacf5b-0882-44c8-8534-1768f8a61ebb" providerId="AD" clId="Web-{DDF86643-D98D-3930-E569-7812A93ED416}" dt="2022-01-31T18:27:08.468" v="2641"/>
          <ac:spMkLst>
            <pc:docMk/>
            <pc:sldMk cId="3137159834" sldId="277"/>
            <ac:spMk id="32" creationId="{D70E83FE-606D-4D8C-9DB5-AD3F99C291FE}"/>
          </ac:spMkLst>
        </pc:spChg>
        <pc:spChg chg="add mod">
          <ac:chgData name="Matt Tanner" userId="S::matt.tanner@thelink.academy::87bacf5b-0882-44c8-8534-1768f8a61ebb" providerId="AD" clId="Web-{DDF86643-D98D-3930-E569-7812A93ED416}" dt="2022-01-31T18:27:04.828" v="2640"/>
          <ac:spMkLst>
            <pc:docMk/>
            <pc:sldMk cId="3137159834" sldId="277"/>
            <ac:spMk id="33" creationId="{9251F7EB-2A56-4971-8511-127449740F67}"/>
          </ac:spMkLst>
        </pc:spChg>
        <pc:picChg chg="del mod">
          <ac:chgData name="Matt Tanner" userId="S::matt.tanner@thelink.academy::87bacf5b-0882-44c8-8534-1768f8a61ebb" providerId="AD" clId="Web-{DDF86643-D98D-3930-E569-7812A93ED416}" dt="2022-01-31T18:25:03.057" v="2584"/>
          <ac:picMkLst>
            <pc:docMk/>
            <pc:sldMk cId="3137159834" sldId="277"/>
            <ac:picMk id="3" creationId="{AEA5A3D7-8D68-4AC7-8255-18C4D092C267}"/>
          </ac:picMkLst>
        </pc:picChg>
        <pc:picChg chg="del">
          <ac:chgData name="Matt Tanner" userId="S::matt.tanner@thelink.academy::87bacf5b-0882-44c8-8534-1768f8a61ebb" providerId="AD" clId="Web-{DDF86643-D98D-3930-E569-7812A93ED416}" dt="2022-01-31T18:06:00.791" v="2097"/>
          <ac:picMkLst>
            <pc:docMk/>
            <pc:sldMk cId="3137159834" sldId="277"/>
            <ac:picMk id="5" creationId="{A2199E49-00BD-4154-84B1-16E4252588D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D55CA618-78A6-47F6-B865-E9315164F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83D307E-DF68-43F8-97CE-0AAE950A71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271255" y="-1"/>
            <a:ext cx="7649490" cy="5728133"/>
            <a:chOff x="329184" y="1"/>
            <a:chExt cx="524256" cy="5728133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546E3D2-37BF-4528-9851-2B2F628234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28134"/>
              <a:ext cx="523824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752A0C69-DC4E-4FC0-843C-BAA27B3A5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1"/>
              <a:ext cx="524256" cy="553211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8ED94938-268E-4C0A-A08A-B3980C78B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318045"/>
            <a:ext cx="10999072" cy="532513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0232" y="3941205"/>
            <a:ext cx="10071536" cy="929750"/>
          </a:xfrm>
        </p:spPr>
        <p:txBody>
          <a:bodyPr anchor="b">
            <a:normAutofit/>
          </a:bodyPr>
          <a:lstStyle/>
          <a:p>
            <a:r>
              <a:rPr lang="en-GB" sz="5200">
                <a:cs typeface="Calibri Light"/>
              </a:rPr>
              <a:t>PE Curriculum Development</a:t>
            </a:r>
            <a:endParaRPr lang="en-GB" sz="52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0232" y="4984740"/>
            <a:ext cx="10071536" cy="448377"/>
          </a:xfrm>
        </p:spPr>
        <p:txBody>
          <a:bodyPr anchor="t">
            <a:normAutofit/>
          </a:bodyPr>
          <a:lstStyle/>
          <a:p>
            <a:r>
              <a:rPr lang="en-GB" sz="2000">
                <a:cs typeface="Calibri"/>
              </a:rPr>
              <a:t>Matt Tanner – Academy Trust PE Lead</a:t>
            </a:r>
            <a:endParaRPr lang="en-GB" sz="2000"/>
          </a:p>
        </p:txBody>
      </p:sp>
      <p:pic>
        <p:nvPicPr>
          <p:cNvPr id="4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17F2FE4D-8574-4445-8BF9-DBC9B2DB79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717" y="1036496"/>
            <a:ext cx="5069590" cy="226864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4586628-4665-6B21-A89B-CCC89E95F1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8881" y="671201"/>
            <a:ext cx="2945027" cy="2999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0DDDC4-4118-410E-84BD-86BB57AAC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cs typeface="Calibri Light"/>
              </a:rPr>
              <a:t>Action Research</a:t>
            </a:r>
            <a:endParaRPr lang="en-US" sz="4000" kern="1200">
              <a:solidFill>
                <a:srgbClr val="FFFFFF"/>
              </a:solidFill>
              <a:latin typeface="+mj-lt"/>
              <a:cs typeface="Calibri Ligh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1131F9-33B6-42E5-8184-99CC014E5ED0}"/>
              </a:ext>
            </a:extLst>
          </p:cNvPr>
          <p:cNvSpPr txBox="1"/>
          <p:nvPr/>
        </p:nvSpPr>
        <p:spPr>
          <a:xfrm>
            <a:off x="698740" y="2179608"/>
            <a:ext cx="1047821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AB9C30-6C30-4739-AFE9-A998964DD567}"/>
              </a:ext>
            </a:extLst>
          </p:cNvPr>
          <p:cNvSpPr txBox="1"/>
          <p:nvPr/>
        </p:nvSpPr>
        <p:spPr>
          <a:xfrm>
            <a:off x="698740" y="2091403"/>
            <a:ext cx="10823274" cy="40626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000" b="1" u="sng">
                <a:ea typeface="+mn-lt"/>
                <a:cs typeface="+mn-lt"/>
              </a:rPr>
              <a:t>Secondary Visits &amp; Meetings: </a:t>
            </a:r>
          </a:p>
          <a:p>
            <a:endParaRPr lang="en-GB" sz="2000" b="1" i="1">
              <a:ea typeface="+mn-lt"/>
              <a:cs typeface="+mn-lt"/>
            </a:endParaRPr>
          </a:p>
          <a:p>
            <a:r>
              <a:rPr lang="en-GB" sz="2000">
                <a:ea typeface="+mn-lt"/>
                <a:cs typeface="+mn-lt"/>
              </a:rPr>
              <a:t>Key areas of concern regarding children transitioning from primary into secondary PE</a:t>
            </a:r>
          </a:p>
          <a:p>
            <a:endParaRPr lang="en-GB" sz="2000">
              <a:ea typeface="+mn-lt"/>
              <a:cs typeface="+mn-lt"/>
            </a:endParaRPr>
          </a:p>
          <a:p>
            <a:pPr marL="457200" indent="-457200">
              <a:buAutoNum type="arabicPeriod"/>
            </a:pPr>
            <a:r>
              <a:rPr lang="en-GB" sz="200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Poor understanding of fundamental movements, particularly within invasion games</a:t>
            </a:r>
            <a:r>
              <a:rPr lang="en-GB" sz="2000" i="1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 i.e. evading a defender, pivoting, jumping and footwork, identifying space.  </a:t>
            </a:r>
          </a:p>
          <a:p>
            <a:pPr marL="457200" indent="-457200">
              <a:buAutoNum type="arabicPeriod"/>
            </a:pPr>
            <a:endParaRPr lang="en-GB" sz="2000">
              <a:solidFill>
                <a:schemeClr val="accent1">
                  <a:lumMod val="75000"/>
                </a:schemeClr>
              </a:solidFill>
              <a:ea typeface="+mn-lt"/>
              <a:cs typeface="+mn-lt"/>
            </a:endParaRPr>
          </a:p>
          <a:p>
            <a:pPr marL="457200" indent="-457200">
              <a:buAutoNum type="arabicPeriod"/>
            </a:pPr>
            <a:r>
              <a:rPr lang="en-GB" sz="200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Access to a range of sports </a:t>
            </a:r>
            <a:br>
              <a:rPr lang="en-GB" sz="200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</a:br>
            <a:endParaRPr lang="en-GB" sz="2000">
              <a:solidFill>
                <a:schemeClr val="accent1">
                  <a:lumMod val="75000"/>
                </a:schemeClr>
              </a:solidFill>
              <a:ea typeface="+mn-lt"/>
              <a:cs typeface="+mn-lt"/>
            </a:endParaRPr>
          </a:p>
          <a:p>
            <a:pPr marL="342900" indent="-342900">
              <a:buAutoNum type="arabicPeriod"/>
            </a:pPr>
            <a:r>
              <a:rPr lang="en-GB" sz="200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Quality of delivery from external providers – is this quality assured/observed? </a:t>
            </a:r>
            <a:br>
              <a:rPr lang="en-GB" sz="200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</a:br>
            <a:endParaRPr lang="en-GB" sz="2000">
              <a:solidFill>
                <a:schemeClr val="accent1">
                  <a:lumMod val="75000"/>
                </a:schemeClr>
              </a:solidFill>
              <a:ea typeface="+mn-lt"/>
              <a:cs typeface="+mn-lt"/>
            </a:endParaRPr>
          </a:p>
          <a:p>
            <a:pPr marL="342900" indent="-342900">
              <a:buAutoNum type="arabicPeriod"/>
            </a:pPr>
            <a:r>
              <a:rPr lang="en-GB" sz="200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Staff upskilling – who is delivering this? Is it promoting sustainable ‘</a:t>
            </a:r>
            <a:r>
              <a:rPr lang="en-GB" sz="2000" i="1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high quality</a:t>
            </a:r>
            <a:r>
              <a:rPr lang="en-GB" sz="200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’ PE</a:t>
            </a:r>
          </a:p>
          <a:p>
            <a:endParaRPr lang="en-GB" b="1">
              <a:cs typeface="Calibri"/>
            </a:endParaRPr>
          </a:p>
        </p:txBody>
      </p:sp>
      <p:pic>
        <p:nvPicPr>
          <p:cNvPr id="4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F31673DC-E9F5-432B-8A44-B0C6A6DA42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7192" y="5976617"/>
            <a:ext cx="1823050" cy="813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557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0DDDC4-4118-410E-84BD-86BB57AAC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cs typeface="Calibri Light"/>
              </a:rPr>
              <a:t>Rationale</a:t>
            </a:r>
            <a:endParaRPr lang="en-US" sz="4000" kern="1200">
              <a:solidFill>
                <a:srgbClr val="FFFFFF"/>
              </a:solidFill>
              <a:latin typeface="+mj-lt"/>
              <a:cs typeface="Calibri Ligh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1131F9-33B6-42E5-8184-99CC014E5ED0}"/>
              </a:ext>
            </a:extLst>
          </p:cNvPr>
          <p:cNvSpPr txBox="1"/>
          <p:nvPr/>
        </p:nvSpPr>
        <p:spPr>
          <a:xfrm>
            <a:off x="698740" y="2179608"/>
            <a:ext cx="1047821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>
              <a:cs typeface="Calibri"/>
            </a:endParaRPr>
          </a:p>
        </p:txBody>
      </p:sp>
      <p:pic>
        <p:nvPicPr>
          <p:cNvPr id="4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F31673DC-E9F5-432B-8A44-B0C6A6DA42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7192" y="5976617"/>
            <a:ext cx="1823050" cy="81385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A99B843-CD23-4654-9AA4-11626252B698}"/>
              </a:ext>
            </a:extLst>
          </p:cNvPr>
          <p:cNvSpPr txBox="1"/>
          <p:nvPr/>
        </p:nvSpPr>
        <p:spPr>
          <a:xfrm>
            <a:off x="769728" y="2078067"/>
            <a:ext cx="10823274" cy="40626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GB" b="1" u="sng">
              <a:ea typeface="+mn-lt"/>
              <a:cs typeface="+mn-lt"/>
            </a:endParaRPr>
          </a:p>
          <a:p>
            <a:pPr algn="ctr"/>
            <a:endParaRPr lang="en-GB" b="1">
              <a:ea typeface="+mn-lt"/>
              <a:cs typeface="+mn-lt"/>
            </a:endParaRPr>
          </a:p>
          <a:p>
            <a:pPr algn="ctr"/>
            <a:r>
              <a:rPr lang="en-GB" sz="2000" b="1" i="1">
                <a:ea typeface="+mn-lt"/>
                <a:cs typeface="+mn-lt"/>
              </a:rPr>
              <a:t>Teaching PE through fundamental concepts as opposed to through sport-specific topics will improve breadth of learning and give students the foundation they need to develop greater physical literacy.</a:t>
            </a:r>
            <a:endParaRPr lang="en-US" sz="2000" b="1" i="1">
              <a:cs typeface="Calibri" panose="020F0502020204030204"/>
            </a:endParaRPr>
          </a:p>
          <a:p>
            <a:pPr algn="ctr"/>
            <a:endParaRPr lang="en-GB" sz="2000" b="1" i="1">
              <a:ea typeface="+mn-lt"/>
              <a:cs typeface="+mn-lt"/>
            </a:endParaRPr>
          </a:p>
          <a:p>
            <a:pPr algn="ctr"/>
            <a:endParaRPr lang="en-GB" i="1">
              <a:ea typeface="+mn-lt"/>
              <a:cs typeface="+mn-lt"/>
            </a:endParaRPr>
          </a:p>
          <a:p>
            <a:pPr algn="ctr"/>
            <a:r>
              <a:rPr lang="en-GB" i="1">
                <a:ea typeface="+mn-lt"/>
                <a:cs typeface="+mn-lt"/>
              </a:rPr>
              <a:t>This will strengthen student’s fundamental movement skills and provide them with the building blocks upon which a magnitude of physical activities are based. </a:t>
            </a:r>
          </a:p>
          <a:p>
            <a:pPr algn="ctr"/>
            <a:endParaRPr lang="en-GB" i="1">
              <a:ea typeface="+mn-lt"/>
              <a:cs typeface="+mn-lt"/>
            </a:endParaRPr>
          </a:p>
          <a:p>
            <a:pPr algn="ctr"/>
            <a:endParaRPr lang="en-GB" i="1">
              <a:ea typeface="+mn-lt"/>
              <a:cs typeface="+mn-lt"/>
            </a:endParaRPr>
          </a:p>
          <a:p>
            <a:pPr algn="ctr"/>
            <a:r>
              <a:rPr lang="en-GB" i="1">
                <a:ea typeface="+mn-lt"/>
                <a:cs typeface="+mn-lt"/>
              </a:rPr>
              <a:t> As children progress through primary school, they will become equipped with the core skills and knowledge they need to progress in different sports and physical activities. </a:t>
            </a:r>
            <a:endParaRPr lang="en-GB" i="1">
              <a:cs typeface="Calibri"/>
            </a:endParaRPr>
          </a:p>
          <a:p>
            <a:endParaRPr lang="en-GB">
              <a:cs typeface="Calibri"/>
            </a:endParaRPr>
          </a:p>
          <a:p>
            <a:endParaRPr lang="en-GB" b="1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29357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0DDDC4-4118-410E-84BD-86BB57AAC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Concept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18CA0C4-1FB4-4D90-A750-015F6BDFC9B6}"/>
              </a:ext>
            </a:extLst>
          </p:cNvPr>
          <p:cNvSpPr/>
          <p:nvPr/>
        </p:nvSpPr>
        <p:spPr>
          <a:xfrm>
            <a:off x="3338422" y="1807234"/>
            <a:ext cx="4111922" cy="776377"/>
          </a:xfrm>
          <a:prstGeom prst="roundRect">
            <a:avLst/>
          </a:prstGeom>
          <a:solidFill>
            <a:srgbClr val="F23D3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  <a:cs typeface="Calibri"/>
              </a:rPr>
              <a:t>Perform a tennis forehand with control and accuracy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4970042-4BD2-4383-9D6C-5CA346B0018E}"/>
              </a:ext>
            </a:extLst>
          </p:cNvPr>
          <p:cNvSpPr/>
          <p:nvPr/>
        </p:nvSpPr>
        <p:spPr>
          <a:xfrm>
            <a:off x="3942270" y="4668327"/>
            <a:ext cx="2487282" cy="67573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>
                <a:solidFill>
                  <a:srgbClr val="000000"/>
                </a:solidFill>
                <a:cs typeface="Calibri"/>
              </a:rPr>
              <a:t>Grip strength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F3E967F8-6E1C-4B00-B032-D9A6B06E6993}"/>
              </a:ext>
            </a:extLst>
          </p:cNvPr>
          <p:cNvSpPr/>
          <p:nvPr/>
        </p:nvSpPr>
        <p:spPr>
          <a:xfrm>
            <a:off x="2159479" y="3978215"/>
            <a:ext cx="2573546" cy="69011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>
                <a:solidFill>
                  <a:srgbClr val="000000"/>
                </a:solidFill>
                <a:cs typeface="Calibri"/>
              </a:rPr>
              <a:t>Anticipate trajectory and bounce of the ball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F2158FB2-534E-4550-96FC-04372D1E7542}"/>
              </a:ext>
            </a:extLst>
          </p:cNvPr>
          <p:cNvSpPr/>
          <p:nvPr/>
        </p:nvSpPr>
        <p:spPr>
          <a:xfrm>
            <a:off x="808006" y="4668326"/>
            <a:ext cx="2314753" cy="67573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>
                <a:solidFill>
                  <a:srgbClr val="000000"/>
                </a:solidFill>
                <a:cs typeface="Calibri"/>
              </a:rPr>
              <a:t>Bi-lateral movement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2A5CEB84-E926-4BB1-B4F1-ABAC71A64675}"/>
              </a:ext>
            </a:extLst>
          </p:cNvPr>
          <p:cNvSpPr/>
          <p:nvPr/>
        </p:nvSpPr>
        <p:spPr>
          <a:xfrm>
            <a:off x="8039817" y="5344064"/>
            <a:ext cx="2372263" cy="69011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>
                <a:solidFill>
                  <a:srgbClr val="000000"/>
                </a:solidFill>
                <a:cs typeface="Calibri"/>
              </a:rPr>
              <a:t>Changing direction with balance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859F9921-DFB3-4550-9C64-0D5F6DF9DF60}"/>
              </a:ext>
            </a:extLst>
          </p:cNvPr>
          <p:cNvSpPr/>
          <p:nvPr/>
        </p:nvSpPr>
        <p:spPr>
          <a:xfrm>
            <a:off x="132269" y="5344063"/>
            <a:ext cx="2199734" cy="69011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>
                <a:solidFill>
                  <a:srgbClr val="000000"/>
                </a:solidFill>
                <a:cs typeface="Calibri"/>
              </a:rPr>
              <a:t>Running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3AFEB9D6-6F1C-4F17-B0E2-0436C8A6DED5}"/>
              </a:ext>
            </a:extLst>
          </p:cNvPr>
          <p:cNvSpPr/>
          <p:nvPr/>
        </p:nvSpPr>
        <p:spPr>
          <a:xfrm>
            <a:off x="2576420" y="5344064"/>
            <a:ext cx="2458527" cy="69011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>
                <a:solidFill>
                  <a:srgbClr val="000000"/>
                </a:solidFill>
                <a:cs typeface="Calibri"/>
              </a:rPr>
              <a:t>Balance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AE40988E-B8EB-497A-A63F-D59C41860043}"/>
              </a:ext>
            </a:extLst>
          </p:cNvPr>
          <p:cNvSpPr/>
          <p:nvPr/>
        </p:nvSpPr>
        <p:spPr>
          <a:xfrm>
            <a:off x="5279365" y="5344064"/>
            <a:ext cx="2573546" cy="69011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>
                <a:solidFill>
                  <a:srgbClr val="000000"/>
                </a:solidFill>
                <a:cs typeface="Calibri"/>
              </a:rPr>
              <a:t>Footwork - planting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086F5928-BCC3-41C8-8BEE-F6A3C9BF5084}"/>
              </a:ext>
            </a:extLst>
          </p:cNvPr>
          <p:cNvSpPr/>
          <p:nvPr/>
        </p:nvSpPr>
        <p:spPr>
          <a:xfrm>
            <a:off x="3856006" y="3288101"/>
            <a:ext cx="2573546" cy="69011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>
                <a:solidFill>
                  <a:srgbClr val="000000"/>
                </a:solidFill>
                <a:cs typeface="Calibri"/>
              </a:rPr>
              <a:t>Side on stance 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7ED321E4-AC06-490F-8890-08A45A96CA9E}"/>
              </a:ext>
            </a:extLst>
          </p:cNvPr>
          <p:cNvSpPr/>
          <p:nvPr/>
        </p:nvSpPr>
        <p:spPr>
          <a:xfrm>
            <a:off x="7263439" y="3273724"/>
            <a:ext cx="2573546" cy="69011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>
                <a:solidFill>
                  <a:srgbClr val="000000"/>
                </a:solidFill>
                <a:cs typeface="Calibri"/>
              </a:rPr>
              <a:t>Position body correct distance from the ball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9BB0C55E-0109-4A56-981B-114589B87668}"/>
              </a:ext>
            </a:extLst>
          </p:cNvPr>
          <p:cNvSpPr/>
          <p:nvPr/>
        </p:nvSpPr>
        <p:spPr>
          <a:xfrm>
            <a:off x="5825704" y="3963836"/>
            <a:ext cx="2573546" cy="69011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>
                <a:solidFill>
                  <a:srgbClr val="000000"/>
                </a:solidFill>
                <a:cs typeface="Calibri"/>
              </a:rPr>
              <a:t>Ready position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48BF785-2AF2-46DD-8497-144F93F0952E}"/>
              </a:ext>
            </a:extLst>
          </p:cNvPr>
          <p:cNvSpPr/>
          <p:nvPr/>
        </p:nvSpPr>
        <p:spPr>
          <a:xfrm>
            <a:off x="764873" y="3288100"/>
            <a:ext cx="2573546" cy="69011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>
                <a:solidFill>
                  <a:srgbClr val="000000"/>
                </a:solidFill>
                <a:cs typeface="Calibri"/>
              </a:rPr>
              <a:t>Smooth low to high swing pattern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0794BD8B-CA31-43B2-9D48-82FC1FC6DE31}"/>
              </a:ext>
            </a:extLst>
          </p:cNvPr>
          <p:cNvSpPr/>
          <p:nvPr/>
        </p:nvSpPr>
        <p:spPr>
          <a:xfrm>
            <a:off x="4114798" y="2597988"/>
            <a:ext cx="2573546" cy="690113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>
                <a:solidFill>
                  <a:srgbClr val="000000"/>
                </a:solidFill>
                <a:cs typeface="Calibri"/>
              </a:rPr>
              <a:t>Closed racket face to apply topspin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05E8B348-F6DC-4804-BB6E-6CDD2C618AB2}"/>
              </a:ext>
            </a:extLst>
          </p:cNvPr>
          <p:cNvSpPr/>
          <p:nvPr/>
        </p:nvSpPr>
        <p:spPr>
          <a:xfrm>
            <a:off x="1368722" y="2597987"/>
            <a:ext cx="2573546" cy="690113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>
                <a:solidFill>
                  <a:srgbClr val="000000"/>
                </a:solidFill>
                <a:cs typeface="Calibri"/>
              </a:rPr>
              <a:t>Torso rotation 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4938F90F-B651-4660-BF32-693033F58A18}"/>
              </a:ext>
            </a:extLst>
          </p:cNvPr>
          <p:cNvSpPr/>
          <p:nvPr/>
        </p:nvSpPr>
        <p:spPr>
          <a:xfrm>
            <a:off x="6832118" y="2583609"/>
            <a:ext cx="2861093" cy="690113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600">
                <a:solidFill>
                  <a:srgbClr val="000000"/>
                </a:solidFill>
                <a:cs typeface="Calibri"/>
              </a:rPr>
              <a:t>Consider opponents position on court to determine direction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97F5712F-EC17-4647-90A7-6E1A98BE309A}"/>
              </a:ext>
            </a:extLst>
          </p:cNvPr>
          <p:cNvSpPr/>
          <p:nvPr/>
        </p:nvSpPr>
        <p:spPr>
          <a:xfrm>
            <a:off x="6875251" y="4668326"/>
            <a:ext cx="2487282" cy="67573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>
                <a:solidFill>
                  <a:srgbClr val="000000"/>
                </a:solidFill>
                <a:cs typeface="Calibri"/>
              </a:rPr>
              <a:t>Throw/strike an object with control</a:t>
            </a:r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C869441E-93B8-4898-8FB3-044200A30BF9}"/>
              </a:ext>
            </a:extLst>
          </p:cNvPr>
          <p:cNvSpPr/>
          <p:nvPr/>
        </p:nvSpPr>
        <p:spPr>
          <a:xfrm>
            <a:off x="10434587" y="3288101"/>
            <a:ext cx="330678" cy="1380225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ight Brace 28">
            <a:extLst>
              <a:ext uri="{FF2B5EF4-FFF2-40B4-BE49-F238E27FC236}">
                <a16:creationId xmlns:a16="http://schemas.microsoft.com/office/drawing/2014/main" id="{635AB069-94C7-491C-9F66-11398EE62A29}"/>
              </a:ext>
            </a:extLst>
          </p:cNvPr>
          <p:cNvSpPr/>
          <p:nvPr/>
        </p:nvSpPr>
        <p:spPr>
          <a:xfrm>
            <a:off x="9933315" y="1877056"/>
            <a:ext cx="330678" cy="1380225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ight Brace 29">
            <a:extLst>
              <a:ext uri="{FF2B5EF4-FFF2-40B4-BE49-F238E27FC236}">
                <a16:creationId xmlns:a16="http://schemas.microsoft.com/office/drawing/2014/main" id="{404638CD-C0AB-4250-A632-F1C92190602B}"/>
              </a:ext>
            </a:extLst>
          </p:cNvPr>
          <p:cNvSpPr/>
          <p:nvPr/>
        </p:nvSpPr>
        <p:spPr>
          <a:xfrm>
            <a:off x="10849154" y="4810665"/>
            <a:ext cx="330678" cy="1380225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284657-4914-422E-824C-7AC1E8C56497}"/>
              </a:ext>
            </a:extLst>
          </p:cNvPr>
          <p:cNvSpPr txBox="1"/>
          <p:nvPr/>
        </p:nvSpPr>
        <p:spPr>
          <a:xfrm>
            <a:off x="11208589" y="5500778"/>
            <a:ext cx="816633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sz="2800" b="1" dirty="0">
                <a:cs typeface="Calibri"/>
              </a:rPr>
              <a:t>KS1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70E83FE-606D-4D8C-9DB5-AD3F99C291FE}"/>
              </a:ext>
            </a:extLst>
          </p:cNvPr>
          <p:cNvSpPr txBox="1"/>
          <p:nvPr/>
        </p:nvSpPr>
        <p:spPr>
          <a:xfrm>
            <a:off x="10849154" y="3631720"/>
            <a:ext cx="1219199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2800" b="1" dirty="0">
                <a:cs typeface="Calibri"/>
              </a:rPr>
              <a:t>Lower KS2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251F7EB-2A56-4971-8511-127449740F67}"/>
              </a:ext>
            </a:extLst>
          </p:cNvPr>
          <p:cNvSpPr txBox="1"/>
          <p:nvPr/>
        </p:nvSpPr>
        <p:spPr>
          <a:xfrm>
            <a:off x="10504097" y="2060522"/>
            <a:ext cx="1219199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2800" b="1">
                <a:cs typeface="Calibri"/>
              </a:rPr>
              <a:t>Upper KS2</a:t>
            </a:r>
          </a:p>
        </p:txBody>
      </p:sp>
    </p:spTree>
    <p:extLst>
      <p:ext uri="{BB962C8B-B14F-4D97-AF65-F5344CB8AC3E}">
        <p14:creationId xmlns:p14="http://schemas.microsoft.com/office/powerpoint/2010/main" val="3137159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6" grpId="0" animBg="1"/>
      <p:bldP spid="29" grpId="0" animBg="1"/>
      <p:bldP spid="30" grpId="0" animBg="1"/>
      <p:bldP spid="7" grpId="0"/>
      <p:bldP spid="32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0DDDC4-4118-410E-84BD-86BB57AAC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Concept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18CA0C4-1FB4-4D90-A750-015F6BDFC9B6}"/>
              </a:ext>
            </a:extLst>
          </p:cNvPr>
          <p:cNvSpPr/>
          <p:nvPr/>
        </p:nvSpPr>
        <p:spPr>
          <a:xfrm>
            <a:off x="3338422" y="1807234"/>
            <a:ext cx="4111922" cy="776377"/>
          </a:xfrm>
          <a:prstGeom prst="roundRect">
            <a:avLst/>
          </a:prstGeom>
          <a:solidFill>
            <a:srgbClr val="F23D3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cs typeface="Calibri"/>
              </a:rPr>
              <a:t>Layup in basketball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4970042-4BD2-4383-9D6C-5CA346B0018E}"/>
              </a:ext>
            </a:extLst>
          </p:cNvPr>
          <p:cNvSpPr/>
          <p:nvPr/>
        </p:nvSpPr>
        <p:spPr>
          <a:xfrm>
            <a:off x="3942270" y="4668327"/>
            <a:ext cx="2487282" cy="67573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dirty="0">
                <a:solidFill>
                  <a:srgbClr val="000000"/>
                </a:solidFill>
                <a:cs typeface="Calibri"/>
              </a:rPr>
              <a:t>Changing direction with balance 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F3E967F8-6E1C-4B00-B032-D9A6B06E6993}"/>
              </a:ext>
            </a:extLst>
          </p:cNvPr>
          <p:cNvSpPr/>
          <p:nvPr/>
        </p:nvSpPr>
        <p:spPr>
          <a:xfrm>
            <a:off x="2159479" y="3978215"/>
            <a:ext cx="2573546" cy="69011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dirty="0">
                <a:solidFill>
                  <a:srgbClr val="000000"/>
                </a:solidFill>
                <a:cs typeface="Calibri"/>
              </a:rPr>
              <a:t>Dribbling whilst moving 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F2158FB2-534E-4550-96FC-04372D1E7542}"/>
              </a:ext>
            </a:extLst>
          </p:cNvPr>
          <p:cNvSpPr/>
          <p:nvPr/>
        </p:nvSpPr>
        <p:spPr>
          <a:xfrm>
            <a:off x="808006" y="4668326"/>
            <a:ext cx="2314753" cy="67573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dirty="0">
                <a:solidFill>
                  <a:srgbClr val="000000"/>
                </a:solidFill>
                <a:cs typeface="Calibri"/>
              </a:rPr>
              <a:t>Catching 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2A5CEB84-E926-4BB1-B4F1-ABAC71A64675}"/>
              </a:ext>
            </a:extLst>
          </p:cNvPr>
          <p:cNvSpPr/>
          <p:nvPr/>
        </p:nvSpPr>
        <p:spPr>
          <a:xfrm>
            <a:off x="8039817" y="5344064"/>
            <a:ext cx="2372263" cy="69011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>
                <a:solidFill>
                  <a:srgbClr val="000000"/>
                </a:solidFill>
                <a:cs typeface="Calibri"/>
              </a:rPr>
              <a:t>Hopping</a:t>
            </a:r>
            <a:endParaRPr lang="en-GB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859F9921-DFB3-4550-9C64-0D5F6DF9DF60}"/>
              </a:ext>
            </a:extLst>
          </p:cNvPr>
          <p:cNvSpPr/>
          <p:nvPr/>
        </p:nvSpPr>
        <p:spPr>
          <a:xfrm>
            <a:off x="132269" y="5344063"/>
            <a:ext cx="2199734" cy="69011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>
                <a:solidFill>
                  <a:srgbClr val="000000"/>
                </a:solidFill>
                <a:cs typeface="Calibri"/>
              </a:rPr>
              <a:t>Running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3AFEB9D6-6F1C-4F17-B0E2-0436C8A6DED5}"/>
              </a:ext>
            </a:extLst>
          </p:cNvPr>
          <p:cNvSpPr/>
          <p:nvPr/>
        </p:nvSpPr>
        <p:spPr>
          <a:xfrm>
            <a:off x="2576420" y="5344064"/>
            <a:ext cx="2458527" cy="69011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>
                <a:solidFill>
                  <a:srgbClr val="000000"/>
                </a:solidFill>
                <a:cs typeface="Calibri"/>
              </a:rPr>
              <a:t>Balance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AE40988E-B8EB-497A-A63F-D59C41860043}"/>
              </a:ext>
            </a:extLst>
          </p:cNvPr>
          <p:cNvSpPr/>
          <p:nvPr/>
        </p:nvSpPr>
        <p:spPr>
          <a:xfrm>
            <a:off x="5279365" y="5344064"/>
            <a:ext cx="2573546" cy="69011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dirty="0">
                <a:solidFill>
                  <a:srgbClr val="000000"/>
                </a:solidFill>
                <a:cs typeface="Calibri"/>
              </a:rPr>
              <a:t>Leaping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086F5928-BCC3-41C8-8BEE-F6A3C9BF5084}"/>
              </a:ext>
            </a:extLst>
          </p:cNvPr>
          <p:cNvSpPr/>
          <p:nvPr/>
        </p:nvSpPr>
        <p:spPr>
          <a:xfrm>
            <a:off x="3856006" y="3288101"/>
            <a:ext cx="2573546" cy="69011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dirty="0">
                <a:solidFill>
                  <a:srgbClr val="000000"/>
                </a:solidFill>
                <a:cs typeface="Calibri"/>
              </a:rPr>
              <a:t>Coordinating body multiple movements 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7ED321E4-AC06-490F-8890-08A45A96CA9E}"/>
              </a:ext>
            </a:extLst>
          </p:cNvPr>
          <p:cNvSpPr/>
          <p:nvPr/>
        </p:nvSpPr>
        <p:spPr>
          <a:xfrm>
            <a:off x="7263439" y="3273724"/>
            <a:ext cx="2573546" cy="69011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dirty="0">
                <a:solidFill>
                  <a:srgbClr val="000000"/>
                </a:solidFill>
                <a:cs typeface="Calibri"/>
              </a:rPr>
              <a:t>Aiming whilst moving 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9BB0C55E-0109-4A56-981B-114589B87668}"/>
              </a:ext>
            </a:extLst>
          </p:cNvPr>
          <p:cNvSpPr/>
          <p:nvPr/>
        </p:nvSpPr>
        <p:spPr>
          <a:xfrm>
            <a:off x="5825704" y="3963836"/>
            <a:ext cx="2573546" cy="69011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dirty="0">
                <a:solidFill>
                  <a:srgbClr val="000000"/>
                </a:solidFill>
                <a:cs typeface="Calibri"/>
              </a:rPr>
              <a:t>Aiming to score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48BF785-2AF2-46DD-8497-144F93F0952E}"/>
              </a:ext>
            </a:extLst>
          </p:cNvPr>
          <p:cNvSpPr/>
          <p:nvPr/>
        </p:nvSpPr>
        <p:spPr>
          <a:xfrm>
            <a:off x="764873" y="3288100"/>
            <a:ext cx="2573546" cy="69011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dirty="0">
                <a:solidFill>
                  <a:srgbClr val="000000"/>
                </a:solidFill>
                <a:cs typeface="Calibri"/>
              </a:rPr>
              <a:t>Dribbling the ball at pace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0794BD8B-CA31-43B2-9D48-82FC1FC6DE31}"/>
              </a:ext>
            </a:extLst>
          </p:cNvPr>
          <p:cNvSpPr/>
          <p:nvPr/>
        </p:nvSpPr>
        <p:spPr>
          <a:xfrm>
            <a:off x="5825704" y="2597988"/>
            <a:ext cx="2573546" cy="690113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dirty="0">
                <a:solidFill>
                  <a:srgbClr val="000000"/>
                </a:solidFill>
                <a:cs typeface="Calibri"/>
              </a:rPr>
              <a:t>Coordinating multiple movements at pace 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05E8B348-F6DC-4804-BB6E-6CDD2C618AB2}"/>
              </a:ext>
            </a:extLst>
          </p:cNvPr>
          <p:cNvSpPr/>
          <p:nvPr/>
        </p:nvSpPr>
        <p:spPr>
          <a:xfrm>
            <a:off x="2159477" y="2597987"/>
            <a:ext cx="2573546" cy="690113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dirty="0">
                <a:solidFill>
                  <a:srgbClr val="000000"/>
                </a:solidFill>
                <a:cs typeface="Calibri"/>
              </a:rPr>
              <a:t>Reading the game and space to attack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97F5712F-EC17-4647-90A7-6E1A98BE309A}"/>
              </a:ext>
            </a:extLst>
          </p:cNvPr>
          <p:cNvSpPr/>
          <p:nvPr/>
        </p:nvSpPr>
        <p:spPr>
          <a:xfrm>
            <a:off x="6875251" y="4668326"/>
            <a:ext cx="2487282" cy="67573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dirty="0">
                <a:solidFill>
                  <a:srgbClr val="000000"/>
                </a:solidFill>
                <a:cs typeface="Calibri"/>
              </a:rPr>
              <a:t>Bouncing a ball</a:t>
            </a:r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C869441E-93B8-4898-8FB3-044200A30BF9}"/>
              </a:ext>
            </a:extLst>
          </p:cNvPr>
          <p:cNvSpPr/>
          <p:nvPr/>
        </p:nvSpPr>
        <p:spPr>
          <a:xfrm>
            <a:off x="10434587" y="3288101"/>
            <a:ext cx="330678" cy="1380225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ight Brace 28">
            <a:extLst>
              <a:ext uri="{FF2B5EF4-FFF2-40B4-BE49-F238E27FC236}">
                <a16:creationId xmlns:a16="http://schemas.microsoft.com/office/drawing/2014/main" id="{635AB069-94C7-491C-9F66-11398EE62A29}"/>
              </a:ext>
            </a:extLst>
          </p:cNvPr>
          <p:cNvSpPr/>
          <p:nvPr/>
        </p:nvSpPr>
        <p:spPr>
          <a:xfrm>
            <a:off x="9933315" y="1877056"/>
            <a:ext cx="330678" cy="1380225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ight Brace 29">
            <a:extLst>
              <a:ext uri="{FF2B5EF4-FFF2-40B4-BE49-F238E27FC236}">
                <a16:creationId xmlns:a16="http://schemas.microsoft.com/office/drawing/2014/main" id="{404638CD-C0AB-4250-A632-F1C92190602B}"/>
              </a:ext>
            </a:extLst>
          </p:cNvPr>
          <p:cNvSpPr/>
          <p:nvPr/>
        </p:nvSpPr>
        <p:spPr>
          <a:xfrm>
            <a:off x="10849154" y="4810665"/>
            <a:ext cx="330678" cy="1380225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284657-4914-422E-824C-7AC1E8C56497}"/>
              </a:ext>
            </a:extLst>
          </p:cNvPr>
          <p:cNvSpPr txBox="1"/>
          <p:nvPr/>
        </p:nvSpPr>
        <p:spPr>
          <a:xfrm>
            <a:off x="11208589" y="5500778"/>
            <a:ext cx="816633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sz="2800" b="1">
                <a:cs typeface="Calibri"/>
              </a:rPr>
              <a:t>KS1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70E83FE-606D-4D8C-9DB5-AD3F99C291FE}"/>
              </a:ext>
            </a:extLst>
          </p:cNvPr>
          <p:cNvSpPr txBox="1"/>
          <p:nvPr/>
        </p:nvSpPr>
        <p:spPr>
          <a:xfrm>
            <a:off x="10849154" y="3631720"/>
            <a:ext cx="1219199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2800" b="1">
                <a:cs typeface="Calibri"/>
              </a:rPr>
              <a:t>Lower KS2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251F7EB-2A56-4971-8511-127449740F67}"/>
              </a:ext>
            </a:extLst>
          </p:cNvPr>
          <p:cNvSpPr txBox="1"/>
          <p:nvPr/>
        </p:nvSpPr>
        <p:spPr>
          <a:xfrm>
            <a:off x="10504097" y="2060522"/>
            <a:ext cx="1219199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2800" b="1">
                <a:cs typeface="Calibri"/>
              </a:rPr>
              <a:t>Upper KS2</a:t>
            </a:r>
          </a:p>
        </p:txBody>
      </p:sp>
    </p:spTree>
    <p:extLst>
      <p:ext uri="{BB962C8B-B14F-4D97-AF65-F5344CB8AC3E}">
        <p14:creationId xmlns:p14="http://schemas.microsoft.com/office/powerpoint/2010/main" val="2021591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8" grpId="0" animBg="1"/>
      <p:bldP spid="6" grpId="0" animBg="1"/>
      <p:bldP spid="29" grpId="0" animBg="1"/>
      <p:bldP spid="30" grpId="0" animBg="1"/>
      <p:bldP spid="7" grpId="0"/>
      <p:bldP spid="32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0DDDC4-4118-410E-84BD-86BB57AAC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Curriculum Plan</a:t>
            </a:r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5E7D04A-773A-4366-981D-9E49581078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105884"/>
              </p:ext>
            </p:extLst>
          </p:nvPr>
        </p:nvGraphicFramePr>
        <p:xfrm>
          <a:off x="330680" y="2012829"/>
          <a:ext cx="11609529" cy="4597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4476">
                  <a:extLst>
                    <a:ext uri="{9D8B030D-6E8A-4147-A177-3AD203B41FA5}">
                      <a16:colId xmlns:a16="http://schemas.microsoft.com/office/drawing/2014/main" val="1457265482"/>
                    </a:ext>
                  </a:extLst>
                </a:gridCol>
                <a:gridCol w="2101372">
                  <a:extLst>
                    <a:ext uri="{9D8B030D-6E8A-4147-A177-3AD203B41FA5}">
                      <a16:colId xmlns:a16="http://schemas.microsoft.com/office/drawing/2014/main" val="1677426788"/>
                    </a:ext>
                  </a:extLst>
                </a:gridCol>
                <a:gridCol w="1722704">
                  <a:extLst>
                    <a:ext uri="{9D8B030D-6E8A-4147-A177-3AD203B41FA5}">
                      <a16:colId xmlns:a16="http://schemas.microsoft.com/office/drawing/2014/main" val="922354460"/>
                    </a:ext>
                  </a:extLst>
                </a:gridCol>
                <a:gridCol w="1692746">
                  <a:extLst>
                    <a:ext uri="{9D8B030D-6E8A-4147-A177-3AD203B41FA5}">
                      <a16:colId xmlns:a16="http://schemas.microsoft.com/office/drawing/2014/main" val="3596501016"/>
                    </a:ext>
                  </a:extLst>
                </a:gridCol>
                <a:gridCol w="1647805">
                  <a:extLst>
                    <a:ext uri="{9D8B030D-6E8A-4147-A177-3AD203B41FA5}">
                      <a16:colId xmlns:a16="http://schemas.microsoft.com/office/drawing/2014/main" val="3202145863"/>
                    </a:ext>
                  </a:extLst>
                </a:gridCol>
                <a:gridCol w="1767644">
                  <a:extLst>
                    <a:ext uri="{9D8B030D-6E8A-4147-A177-3AD203B41FA5}">
                      <a16:colId xmlns:a16="http://schemas.microsoft.com/office/drawing/2014/main" val="974092458"/>
                    </a:ext>
                  </a:extLst>
                </a:gridCol>
                <a:gridCol w="1662782">
                  <a:extLst>
                    <a:ext uri="{9D8B030D-6E8A-4147-A177-3AD203B41FA5}">
                      <a16:colId xmlns:a16="http://schemas.microsoft.com/office/drawing/2014/main" val="1336397245"/>
                    </a:ext>
                  </a:extLst>
                </a:gridCol>
              </a:tblGrid>
              <a:tr h="308216">
                <a:tc>
                  <a:txBody>
                    <a:bodyPr/>
                    <a:lstStyle/>
                    <a:p>
                      <a:pPr fontAlgn="b"/>
                      <a:endParaRPr lang="en-GB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Autumn 1</a:t>
                      </a:r>
                      <a:endParaRPr lang="en-GB" sz="1600" b="1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Autumn 2</a:t>
                      </a:r>
                      <a:endParaRPr lang="en-GB" sz="1600" b="1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Spring 1</a:t>
                      </a:r>
                      <a:endParaRPr lang="en-GB" sz="1600" b="1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Spring 2</a:t>
                      </a:r>
                      <a:endParaRPr lang="en-GB" sz="1600" b="1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Summer 1</a:t>
                      </a:r>
                      <a:endParaRPr lang="en-GB" sz="1600" b="1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Summer 2</a:t>
                      </a:r>
                      <a:endParaRPr lang="en-GB" sz="1600" b="1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640699"/>
                  </a:ext>
                </a:extLst>
              </a:tr>
              <a:tr h="69980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>
                          <a:effectLst/>
                        </a:rPr>
                        <a:t>EYFS</a:t>
                      </a:r>
                      <a:endParaRPr lang="en-GB" sz="1600" b="1"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Fundamental Movements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Gymnastics/</a:t>
                      </a:r>
                      <a:b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Fundamental movements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Throwing &amp; Catching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Passing &amp; Receiving in Teams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Team Building/problem solving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Athletics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9770837"/>
                  </a:ext>
                </a:extLst>
              </a:tr>
              <a:tr h="54075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>
                          <a:effectLst/>
                        </a:rPr>
                        <a:t>Year 1 </a:t>
                      </a:r>
                      <a:endParaRPr lang="en-GB" sz="1600" b="1"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Introduction to invasion games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Health and fitness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Multi-skills - hand-eye coordination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Object control and striking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Throwing, catching &amp; fielding games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Athletics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1281371"/>
                  </a:ext>
                </a:extLst>
              </a:tr>
              <a:tr h="662664">
                <a:tc>
                  <a:txBody>
                    <a:bodyPr/>
                    <a:lstStyle/>
                    <a:p>
                      <a:pPr algn="ctr" fontAlgn="ctr"/>
                      <a:endParaRPr lang="en-GB" sz="1600" b="1"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i="1">
                          <a:solidFill>
                            <a:schemeClr val="tx1"/>
                          </a:solidFill>
                          <a:effectLst/>
                        </a:rPr>
                        <a:t>Attacking and defending principles</a:t>
                      </a:r>
                      <a:endParaRPr lang="en-GB" sz="1100" i="1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i="1">
                          <a:solidFill>
                            <a:schemeClr val="tx1"/>
                          </a:solidFill>
                          <a:effectLst/>
                        </a:rPr>
                        <a:t>Physical Development: health and skill related fitness</a:t>
                      </a:r>
                      <a:endParaRPr lang="en-GB" sz="1100" i="1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i="1">
                          <a:solidFill>
                            <a:schemeClr val="tx1"/>
                          </a:solidFill>
                          <a:effectLst/>
                        </a:rPr>
                        <a:t>Throwing, catching, rolling, bouncing, trapping.</a:t>
                      </a:r>
                      <a:endParaRPr lang="en-GB" sz="1100" i="1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i="1">
                          <a:solidFill>
                            <a:schemeClr val="tx1"/>
                          </a:solidFill>
                          <a:effectLst/>
                        </a:rPr>
                        <a:t>Hockey, floor tennis, balancing objects, batting </a:t>
                      </a:r>
                      <a:endParaRPr lang="en-GB" sz="1100" i="1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i="1">
                          <a:solidFill>
                            <a:schemeClr val="tx1"/>
                          </a:solidFill>
                          <a:effectLst/>
                        </a:rPr>
                        <a:t>How to field. Throwing accuracy and running games</a:t>
                      </a:r>
                      <a:endParaRPr lang="en-GB" sz="1100" i="1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i="1">
                          <a:solidFill>
                            <a:schemeClr val="tx1"/>
                          </a:solidFill>
                          <a:effectLst/>
                        </a:rPr>
                        <a:t>Run, jump, throw </a:t>
                      </a:r>
                      <a:endParaRPr lang="en-GB" sz="1100" i="1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166077"/>
                  </a:ext>
                </a:extLst>
              </a:tr>
              <a:tr h="54075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>
                          <a:effectLst/>
                        </a:rPr>
                        <a:t>Year 3 </a:t>
                      </a:r>
                      <a:endParaRPr lang="en-GB" sz="1600" b="1"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Basketball/Netball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Health and Fitness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Volleyball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Hockey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Invasion games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Athletics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3482149"/>
                  </a:ext>
                </a:extLst>
              </a:tr>
              <a:tr h="620280">
                <a:tc>
                  <a:txBody>
                    <a:bodyPr/>
                    <a:lstStyle/>
                    <a:p>
                      <a:pPr algn="ctr" fontAlgn="ctr"/>
                      <a:endParaRPr lang="en-GB" sz="1600" b="1"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i="1">
                          <a:solidFill>
                            <a:schemeClr val="tx1"/>
                          </a:solidFill>
                          <a:effectLst/>
                        </a:rPr>
                        <a:t>Invasion skills + dribbling, different passes &amp; scoring</a:t>
                      </a:r>
                      <a:endParaRPr lang="en-GB" sz="1100" i="1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i="1">
                          <a:solidFill>
                            <a:schemeClr val="tx1"/>
                          </a:solidFill>
                          <a:effectLst/>
                        </a:rPr>
                        <a:t>Effects of exercise on the body. Different types of training</a:t>
                      </a:r>
                      <a:endParaRPr lang="en-GB" sz="1100" i="1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i="1">
                          <a:solidFill>
                            <a:schemeClr val="tx1"/>
                          </a:solidFill>
                          <a:effectLst/>
                        </a:rPr>
                        <a:t>Basics of dig, set. Throw volleyball. Basic rules</a:t>
                      </a:r>
                      <a:endParaRPr lang="en-GB" sz="1100" i="1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i="1">
                          <a:solidFill>
                            <a:schemeClr val="tx1"/>
                          </a:solidFill>
                          <a:effectLst/>
                        </a:rPr>
                        <a:t>Invasion game theme with hockey focus</a:t>
                      </a:r>
                      <a:endParaRPr lang="en-GB" sz="1100" i="1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i="1">
                          <a:solidFill>
                            <a:schemeClr val="tx1"/>
                          </a:solidFill>
                          <a:effectLst/>
                        </a:rPr>
                        <a:t>Frisbee, handball, end ball type games</a:t>
                      </a:r>
                      <a:endParaRPr lang="en-GB" sz="1100" i="1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i="1">
                          <a:solidFill>
                            <a:schemeClr val="tx1"/>
                          </a:solidFill>
                          <a:effectLst/>
                        </a:rPr>
                        <a:t>Greater level of technique </a:t>
                      </a:r>
                      <a:endParaRPr lang="en-GB" sz="1100" i="1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87219"/>
                  </a:ext>
                </a:extLst>
              </a:tr>
              <a:tr h="55666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>
                          <a:effectLst/>
                        </a:rPr>
                        <a:t>Year 5</a:t>
                      </a:r>
                      <a:endParaRPr lang="en-GB" sz="1600" b="1"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Basketball/Netball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Health and Fitness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Volleyball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Hockey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Ultimate frisbee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Athletics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8273188"/>
                  </a:ext>
                </a:extLst>
              </a:tr>
              <a:tr h="667994">
                <a:tc>
                  <a:txBody>
                    <a:bodyPr/>
                    <a:lstStyle/>
                    <a:p>
                      <a:pPr algn="ctr" fontAlgn="ctr"/>
                      <a:endParaRPr lang="en-GB" sz="10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i="1">
                          <a:solidFill>
                            <a:schemeClr val="tx1"/>
                          </a:solidFill>
                          <a:effectLst/>
                        </a:rPr>
                        <a:t>Technical detail &amp; tactics and gameplay</a:t>
                      </a:r>
                      <a:endParaRPr lang="en-GB" sz="1100" i="1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i="1">
                          <a:solidFill>
                            <a:schemeClr val="tx1"/>
                          </a:solidFill>
                          <a:effectLst/>
                        </a:rPr>
                        <a:t>Muscle groups, diet &amp; nutrition </a:t>
                      </a:r>
                      <a:endParaRPr lang="en-GB" sz="1100" i="1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i="1">
                          <a:solidFill>
                            <a:schemeClr val="tx1"/>
                          </a:solidFill>
                          <a:effectLst/>
                        </a:rPr>
                        <a:t>Dig, set, serve, passing, rallying, rules </a:t>
                      </a:r>
                      <a:endParaRPr lang="en-GB" sz="1100" i="1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i="1">
                          <a:solidFill>
                            <a:schemeClr val="tx1"/>
                          </a:solidFill>
                          <a:effectLst/>
                        </a:rPr>
                        <a:t>Dribbling, passing, shooting, rules, attack v defence</a:t>
                      </a:r>
                      <a:endParaRPr lang="en-GB" sz="1100" i="1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i="1">
                          <a:solidFill>
                            <a:schemeClr val="tx1"/>
                          </a:solidFill>
                          <a:effectLst/>
                        </a:rPr>
                        <a:t>End zone invasion games. Throwing accuracy</a:t>
                      </a:r>
                      <a:endParaRPr lang="en-GB" sz="1100" i="1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i="1">
                          <a:solidFill>
                            <a:schemeClr val="tx1"/>
                          </a:solidFill>
                          <a:effectLst/>
                        </a:rPr>
                        <a:t>Advanced techniques. Video analysis and recording results. </a:t>
                      </a:r>
                      <a:endParaRPr lang="en-GB" sz="1100" i="1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77160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45684D3-1791-479B-BE8E-9EA0FFCAC84C}"/>
              </a:ext>
            </a:extLst>
          </p:cNvPr>
          <p:cNvSpPr txBox="1"/>
          <p:nvPr/>
        </p:nvSpPr>
        <p:spPr>
          <a:xfrm>
            <a:off x="5615797" y="1575758"/>
            <a:ext cx="974785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2000" b="1">
                <a:cs typeface="Calibri"/>
              </a:rPr>
              <a:t>Year 1</a:t>
            </a:r>
            <a:endParaRPr lang="en-GB" sz="20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35566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0DDDC4-4118-410E-84BD-86BB57AAC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Curriculum Plan</a:t>
            </a:r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5684D3-1791-479B-BE8E-9EA0FFCAC84C}"/>
              </a:ext>
            </a:extLst>
          </p:cNvPr>
          <p:cNvSpPr txBox="1"/>
          <p:nvPr/>
        </p:nvSpPr>
        <p:spPr>
          <a:xfrm>
            <a:off x="5615797" y="1575758"/>
            <a:ext cx="974785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2000" b="1">
                <a:cs typeface="Calibri"/>
              </a:rPr>
              <a:t>Year 2</a:t>
            </a:r>
            <a:endParaRPr lang="en-GB" sz="2000">
              <a:cs typeface="Calibri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9A09E27-4616-4D30-8CCC-426DB4521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301425"/>
              </p:ext>
            </p:extLst>
          </p:nvPr>
        </p:nvGraphicFramePr>
        <p:xfrm>
          <a:off x="330678" y="1955321"/>
          <a:ext cx="11636035" cy="4654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0109">
                  <a:extLst>
                    <a:ext uri="{9D8B030D-6E8A-4147-A177-3AD203B41FA5}">
                      <a16:colId xmlns:a16="http://schemas.microsoft.com/office/drawing/2014/main" val="2316463869"/>
                    </a:ext>
                  </a:extLst>
                </a:gridCol>
                <a:gridCol w="2062851">
                  <a:extLst>
                    <a:ext uri="{9D8B030D-6E8A-4147-A177-3AD203B41FA5}">
                      <a16:colId xmlns:a16="http://schemas.microsoft.com/office/drawing/2014/main" val="1395637584"/>
                    </a:ext>
                  </a:extLst>
                </a:gridCol>
                <a:gridCol w="1726637">
                  <a:extLst>
                    <a:ext uri="{9D8B030D-6E8A-4147-A177-3AD203B41FA5}">
                      <a16:colId xmlns:a16="http://schemas.microsoft.com/office/drawing/2014/main" val="4164716677"/>
                    </a:ext>
                  </a:extLst>
                </a:gridCol>
                <a:gridCol w="1696609">
                  <a:extLst>
                    <a:ext uri="{9D8B030D-6E8A-4147-A177-3AD203B41FA5}">
                      <a16:colId xmlns:a16="http://schemas.microsoft.com/office/drawing/2014/main" val="1097792728"/>
                    </a:ext>
                  </a:extLst>
                </a:gridCol>
                <a:gridCol w="1651567">
                  <a:extLst>
                    <a:ext uri="{9D8B030D-6E8A-4147-A177-3AD203B41FA5}">
                      <a16:colId xmlns:a16="http://schemas.microsoft.com/office/drawing/2014/main" val="417397581"/>
                    </a:ext>
                  </a:extLst>
                </a:gridCol>
                <a:gridCol w="1771681">
                  <a:extLst>
                    <a:ext uri="{9D8B030D-6E8A-4147-A177-3AD203B41FA5}">
                      <a16:colId xmlns:a16="http://schemas.microsoft.com/office/drawing/2014/main" val="2861351406"/>
                    </a:ext>
                  </a:extLst>
                </a:gridCol>
                <a:gridCol w="1666581">
                  <a:extLst>
                    <a:ext uri="{9D8B030D-6E8A-4147-A177-3AD203B41FA5}">
                      <a16:colId xmlns:a16="http://schemas.microsoft.com/office/drawing/2014/main" val="3689470434"/>
                    </a:ext>
                  </a:extLst>
                </a:gridCol>
              </a:tblGrid>
              <a:tr h="347785">
                <a:tc>
                  <a:txBody>
                    <a:bodyPr/>
                    <a:lstStyle/>
                    <a:p>
                      <a:pPr fontAlgn="ctr"/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Autumn 1</a:t>
                      </a:r>
                      <a:endParaRPr lang="en-GB" sz="1600" b="1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Autumn 2</a:t>
                      </a:r>
                      <a:endParaRPr lang="en-GB" sz="1600" b="1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Spring 1</a:t>
                      </a:r>
                      <a:endParaRPr lang="en-GB" sz="1600" b="1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Spring 2</a:t>
                      </a:r>
                      <a:endParaRPr lang="en-GB" sz="1600" b="1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Summer 1</a:t>
                      </a:r>
                      <a:endParaRPr lang="en-GB" sz="1600" b="1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Summer 2</a:t>
                      </a:r>
                      <a:endParaRPr lang="en-GB" sz="1600" b="1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5063207"/>
                  </a:ext>
                </a:extLst>
              </a:tr>
              <a:tr h="63244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>
                          <a:effectLst/>
                        </a:rPr>
                        <a:t>EYFS</a:t>
                      </a:r>
                      <a:endParaRPr lang="en-GB" sz="1600" b="1"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Fundamental Movements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Gymnastics/</a:t>
                      </a:r>
                      <a:b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Fundamentals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Throwing &amp; Catching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Passing &amp; Receiving in Teams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Team Building/problem solving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Athletics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1211485"/>
                  </a:ext>
                </a:extLst>
              </a:tr>
              <a:tr h="54435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>
                          <a:effectLst/>
                        </a:rPr>
                        <a:t>Year 2</a:t>
                      </a:r>
                      <a:endParaRPr lang="en-GB" sz="1600" b="1"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Invasion Games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Gymnastics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Dance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Handball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Striking &amp; fielding games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Athletics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1806987"/>
                  </a:ext>
                </a:extLst>
              </a:tr>
              <a:tr h="725811">
                <a:tc>
                  <a:txBody>
                    <a:bodyPr/>
                    <a:lstStyle/>
                    <a:p>
                      <a:pPr algn="ctr" fontAlgn="ctr"/>
                      <a:endParaRPr lang="en-GB" sz="1600" b="1"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i="0">
                          <a:solidFill>
                            <a:schemeClr val="tx1"/>
                          </a:solidFill>
                          <a:effectLst/>
                        </a:rPr>
                        <a:t>Attacking and defending principles - dribbling focused sports (handball, basketball, hockey)</a:t>
                      </a:r>
                      <a:endParaRPr lang="en-GB" sz="1100" i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i="0">
                          <a:solidFill>
                            <a:schemeClr val="tx1"/>
                          </a:solidFill>
                          <a:effectLst/>
                        </a:rPr>
                        <a:t>Jump, roll, balance, support</a:t>
                      </a:r>
                      <a:endParaRPr lang="en-GB" sz="1100" i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i="0">
                          <a:solidFill>
                            <a:schemeClr val="tx1"/>
                          </a:solidFill>
                          <a:effectLst/>
                        </a:rPr>
                        <a:t>Basic travels, sequence, spacing</a:t>
                      </a:r>
                      <a:endParaRPr lang="en-GB" sz="1100" i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i="0">
                          <a:solidFill>
                            <a:schemeClr val="tx1"/>
                          </a:solidFill>
                          <a:effectLst/>
                        </a:rPr>
                        <a:t>dribbling, throwing accuracy, evading defenders</a:t>
                      </a:r>
                      <a:endParaRPr lang="en-GB" sz="1100" i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i="0">
                          <a:solidFill>
                            <a:schemeClr val="tx1"/>
                          </a:solidFill>
                          <a:effectLst/>
                        </a:rPr>
                        <a:t>Fielding, backing up, striking with direction </a:t>
                      </a:r>
                      <a:endParaRPr lang="en-GB" sz="1100" i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i="0">
                          <a:solidFill>
                            <a:schemeClr val="tx1"/>
                          </a:solidFill>
                          <a:effectLst/>
                        </a:rPr>
                        <a:t>Run, jump, throw </a:t>
                      </a:r>
                      <a:endParaRPr lang="en-GB" sz="1100" i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13461"/>
                  </a:ext>
                </a:extLst>
              </a:tr>
              <a:tr h="54435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dirty="0">
                          <a:effectLst/>
                        </a:rPr>
                        <a:t>Year 4 </a:t>
                      </a:r>
                      <a:endParaRPr lang="en-GB" sz="1600" b="1" dirty="0"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Invasion games - Tag Rugby focus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Gymnastics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Dance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Handball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Tennis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Striking and Fielding games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6877695"/>
                  </a:ext>
                </a:extLst>
              </a:tr>
              <a:tr h="680448">
                <a:tc>
                  <a:txBody>
                    <a:bodyPr/>
                    <a:lstStyle/>
                    <a:p>
                      <a:pPr algn="ctr" fontAlgn="ctr"/>
                      <a:endParaRPr lang="en-GB" sz="1600" b="1"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i="1" dirty="0">
                          <a:solidFill>
                            <a:schemeClr val="tx1"/>
                          </a:solidFill>
                          <a:effectLst/>
                        </a:rPr>
                        <a:t>Attack v defence invasion games Evading defenders and passing skills. Rugby/end zone games</a:t>
                      </a:r>
                      <a:endParaRPr lang="en-GB" sz="1100" i="1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i="1">
                          <a:solidFill>
                            <a:schemeClr val="tx1"/>
                          </a:solidFill>
                          <a:effectLst/>
                        </a:rPr>
                        <a:t>Sequence, group work, transition</a:t>
                      </a:r>
                      <a:endParaRPr lang="en-GB" sz="1100" i="1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i="1">
                          <a:solidFill>
                            <a:schemeClr val="tx1"/>
                          </a:solidFill>
                          <a:effectLst/>
                        </a:rPr>
                        <a:t>Group choreography</a:t>
                      </a:r>
                      <a:endParaRPr lang="en-GB" sz="1100" i="1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i="1">
                          <a:solidFill>
                            <a:schemeClr val="tx1"/>
                          </a:solidFill>
                          <a:effectLst/>
                        </a:rPr>
                        <a:t>Skills: Throwing, catching, movement, evasion. </a:t>
                      </a:r>
                      <a:endParaRPr lang="en-GB" sz="1100" i="1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i="1">
                          <a:solidFill>
                            <a:schemeClr val="tx1"/>
                          </a:solidFill>
                          <a:effectLst/>
                        </a:rPr>
                        <a:t>Striking with accuracy. Forehand and backhand.</a:t>
                      </a:r>
                      <a:endParaRPr lang="en-GB" sz="1100" i="1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i="1">
                          <a:solidFill>
                            <a:schemeClr val="tx1"/>
                          </a:solidFill>
                          <a:effectLst/>
                        </a:rPr>
                        <a:t>Cricket, kickball and rounders skills</a:t>
                      </a:r>
                      <a:endParaRPr lang="en-GB" sz="1100" i="1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595855"/>
                  </a:ext>
                </a:extLst>
              </a:tr>
              <a:tr h="52923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>
                          <a:effectLst/>
                        </a:rPr>
                        <a:t>Year 6</a:t>
                      </a:r>
                      <a:endParaRPr lang="en-GB" sz="1600" b="1"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Tag Rugby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Gymnastics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Dance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Handball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Tennis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Cricket</a:t>
                      </a: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3712429"/>
                  </a:ext>
                </a:extLst>
              </a:tr>
              <a:tr h="650206">
                <a:tc>
                  <a:txBody>
                    <a:bodyPr/>
                    <a:lstStyle/>
                    <a:p>
                      <a:pPr algn="ctr" fontAlgn="ctr"/>
                      <a:endParaRPr lang="en-GB" sz="10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i="1">
                          <a:solidFill>
                            <a:schemeClr val="tx1"/>
                          </a:solidFill>
                          <a:effectLst/>
                        </a:rPr>
                        <a:t>Attacking and defensive shape. 2 v 1, 3 v 2 building to competition. </a:t>
                      </a:r>
                      <a:endParaRPr lang="en-GB" sz="1100" i="1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i="1">
                          <a:solidFill>
                            <a:schemeClr val="tx1"/>
                          </a:solidFill>
                          <a:effectLst/>
                        </a:rPr>
                        <a:t>Perform, refine, advanced movements</a:t>
                      </a:r>
                      <a:endParaRPr lang="en-GB" sz="1100" i="1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i="1">
                          <a:solidFill>
                            <a:schemeClr val="tx1"/>
                          </a:solidFill>
                          <a:effectLst/>
                        </a:rPr>
                        <a:t>Dance creation - student design. Partner work, lifts</a:t>
                      </a:r>
                      <a:endParaRPr lang="en-GB" sz="1100" i="1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i="1">
                          <a:solidFill>
                            <a:schemeClr val="tx1"/>
                          </a:solidFill>
                          <a:effectLst/>
                        </a:rPr>
                        <a:t>Dribbling, passing, shooting, rules, attack v defence</a:t>
                      </a:r>
                      <a:endParaRPr lang="en-GB" sz="1100" i="1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i="1">
                          <a:solidFill>
                            <a:schemeClr val="tx1"/>
                          </a:solidFill>
                          <a:effectLst/>
                        </a:rPr>
                        <a:t>Forehand, backhand, serve, basic rules. </a:t>
                      </a:r>
                      <a:endParaRPr lang="en-GB" sz="1100" i="1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i="1" dirty="0">
                          <a:solidFill>
                            <a:schemeClr val="tx1"/>
                          </a:solidFill>
                          <a:effectLst/>
                        </a:rPr>
                        <a:t>Competitive tactics and techniques:</a:t>
                      </a:r>
                    </a:p>
                  </a:txBody>
                  <a:tcPr marL="9525" marR="9525" marT="9525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539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7155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</TotalTime>
  <Words>763</Words>
  <Application>Microsoft Office PowerPoint</Application>
  <PresentationFormat>Widescreen</PresentationFormat>
  <Paragraphs>169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PE Curriculum Development</vt:lpstr>
      <vt:lpstr>Action Research</vt:lpstr>
      <vt:lpstr>Rationale</vt:lpstr>
      <vt:lpstr>Concept</vt:lpstr>
      <vt:lpstr>Concept</vt:lpstr>
      <vt:lpstr>Curriculum Plan</vt:lpstr>
      <vt:lpstr>Curriculum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Samantha McCarthy-patmore</cp:lastModifiedBy>
  <cp:revision>149</cp:revision>
  <dcterms:created xsi:type="dcterms:W3CDTF">2022-01-26T18:54:43Z</dcterms:created>
  <dcterms:modified xsi:type="dcterms:W3CDTF">2022-08-24T12:03:10Z</dcterms:modified>
</cp:coreProperties>
</file>